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CD45ED-5199-42FB-BE88-E33DC78ECBC1}" type="datetimeFigureOut">
              <a:rPr lang="en-US" smtClean="0"/>
              <a:t>3/25/2014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180FD-4BD8-4EEB-8FDD-7CAF478ADC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747730" y="881173"/>
            <a:ext cx="5653805" cy="878013"/>
            <a:chOff x="1747730" y="881173"/>
            <a:chExt cx="5653805" cy="878013"/>
          </a:xfrm>
        </p:grpSpPr>
        <p:sp>
          <p:nvSpPr>
            <p:cNvPr id="2" name="Freeform 1"/>
            <p:cNvSpPr/>
            <p:nvPr/>
          </p:nvSpPr>
          <p:spPr>
            <a:xfrm>
              <a:off x="1747730" y="907359"/>
              <a:ext cx="523248" cy="777201"/>
            </a:xfrm>
            <a:custGeom>
              <a:avLst/>
              <a:gdLst/>
              <a:ahLst/>
              <a:cxnLst/>
              <a:rect l="0" t="0" r="0" b="0"/>
              <a:pathLst>
                <a:path w="523248" h="777201">
                  <a:moveTo>
                    <a:pt x="0" y="50734"/>
                  </a:moveTo>
                  <a:lnTo>
                    <a:pt x="11179" y="39555"/>
                  </a:lnTo>
                  <a:lnTo>
                    <a:pt x="32264" y="34067"/>
                  </a:lnTo>
                  <a:lnTo>
                    <a:pt x="93461" y="30544"/>
                  </a:lnTo>
                  <a:lnTo>
                    <a:pt x="144546" y="29934"/>
                  </a:lnTo>
                  <a:lnTo>
                    <a:pt x="196727" y="29753"/>
                  </a:lnTo>
                  <a:lnTo>
                    <a:pt x="249232" y="24110"/>
                  </a:lnTo>
                  <a:lnTo>
                    <a:pt x="307423" y="20618"/>
                  </a:lnTo>
                  <a:lnTo>
                    <a:pt x="369119" y="19584"/>
                  </a:lnTo>
                  <a:lnTo>
                    <a:pt x="426264" y="13688"/>
                  </a:lnTo>
                  <a:lnTo>
                    <a:pt x="482334" y="2385"/>
                  </a:lnTo>
                  <a:lnTo>
                    <a:pt x="509558" y="0"/>
                  </a:lnTo>
                  <a:lnTo>
                    <a:pt x="517520" y="4043"/>
                  </a:lnTo>
                  <a:lnTo>
                    <a:pt x="521658" y="11418"/>
                  </a:lnTo>
                  <a:lnTo>
                    <a:pt x="523247" y="21014"/>
                  </a:lnTo>
                  <a:lnTo>
                    <a:pt x="520797" y="30920"/>
                  </a:lnTo>
                  <a:lnTo>
                    <a:pt x="482184" y="93661"/>
                  </a:lnTo>
                  <a:lnTo>
                    <a:pt x="435608" y="156629"/>
                  </a:lnTo>
                  <a:lnTo>
                    <a:pt x="387512" y="219243"/>
                  </a:lnTo>
                  <a:lnTo>
                    <a:pt x="344977" y="280173"/>
                  </a:lnTo>
                  <a:lnTo>
                    <a:pt x="301709" y="343121"/>
                  </a:lnTo>
                  <a:lnTo>
                    <a:pt x="262498" y="395272"/>
                  </a:lnTo>
                  <a:lnTo>
                    <a:pt x="226547" y="445304"/>
                  </a:lnTo>
                  <a:lnTo>
                    <a:pt x="196915" y="499078"/>
                  </a:lnTo>
                  <a:lnTo>
                    <a:pt x="167077" y="561114"/>
                  </a:lnTo>
                  <a:lnTo>
                    <a:pt x="142924" y="606485"/>
                  </a:lnTo>
                  <a:lnTo>
                    <a:pt x="108927" y="663437"/>
                  </a:lnTo>
                  <a:lnTo>
                    <a:pt x="76764" y="723210"/>
                  </a:lnTo>
                  <a:lnTo>
                    <a:pt x="52643" y="777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0455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8566" y="881173"/>
              <a:ext cx="353277" cy="782330"/>
            </a:xfrm>
            <a:custGeom>
              <a:avLst/>
              <a:gdLst/>
              <a:ahLst/>
              <a:cxnLst/>
              <a:rect l="0" t="0" r="0" b="0"/>
              <a:pathLst>
                <a:path w="353277" h="782330">
                  <a:moveTo>
                    <a:pt x="330470" y="213790"/>
                  </a:moveTo>
                  <a:lnTo>
                    <a:pt x="327350" y="159646"/>
                  </a:lnTo>
                  <a:lnTo>
                    <a:pt x="315898" y="121708"/>
                  </a:lnTo>
                  <a:lnTo>
                    <a:pt x="285478" y="71859"/>
                  </a:lnTo>
                  <a:lnTo>
                    <a:pt x="230121" y="25922"/>
                  </a:lnTo>
                  <a:lnTo>
                    <a:pt x="211001" y="12140"/>
                  </a:lnTo>
                  <a:lnTo>
                    <a:pt x="186906" y="2115"/>
                  </a:lnTo>
                  <a:lnTo>
                    <a:pt x="160599" y="0"/>
                  </a:lnTo>
                  <a:lnTo>
                    <a:pt x="99993" y="8173"/>
                  </a:lnTo>
                  <a:lnTo>
                    <a:pt x="72448" y="20629"/>
                  </a:lnTo>
                  <a:lnTo>
                    <a:pt x="49677" y="39034"/>
                  </a:lnTo>
                  <a:lnTo>
                    <a:pt x="31758" y="62811"/>
                  </a:lnTo>
                  <a:lnTo>
                    <a:pt x="9596" y="123439"/>
                  </a:lnTo>
                  <a:lnTo>
                    <a:pt x="0" y="166223"/>
                  </a:lnTo>
                  <a:lnTo>
                    <a:pt x="6052" y="218952"/>
                  </a:lnTo>
                  <a:lnTo>
                    <a:pt x="24102" y="279411"/>
                  </a:lnTo>
                  <a:lnTo>
                    <a:pt x="51367" y="320772"/>
                  </a:lnTo>
                  <a:lnTo>
                    <a:pt x="80487" y="348824"/>
                  </a:lnTo>
                  <a:lnTo>
                    <a:pt x="118231" y="364414"/>
                  </a:lnTo>
                  <a:lnTo>
                    <a:pt x="159050" y="368384"/>
                  </a:lnTo>
                  <a:lnTo>
                    <a:pt x="200780" y="361501"/>
                  </a:lnTo>
                  <a:lnTo>
                    <a:pt x="240441" y="345164"/>
                  </a:lnTo>
                  <a:lnTo>
                    <a:pt x="289209" y="306205"/>
                  </a:lnTo>
                  <a:lnTo>
                    <a:pt x="321063" y="258735"/>
                  </a:lnTo>
                  <a:lnTo>
                    <a:pt x="349321" y="209224"/>
                  </a:lnTo>
                  <a:lnTo>
                    <a:pt x="352396" y="208406"/>
                  </a:lnTo>
                  <a:lnTo>
                    <a:pt x="353276" y="212541"/>
                  </a:lnTo>
                  <a:lnTo>
                    <a:pt x="351757" y="275107"/>
                  </a:lnTo>
                  <a:lnTo>
                    <a:pt x="351595" y="329834"/>
                  </a:lnTo>
                  <a:lnTo>
                    <a:pt x="351547" y="379065"/>
                  </a:lnTo>
                  <a:lnTo>
                    <a:pt x="350363" y="434726"/>
                  </a:lnTo>
                  <a:lnTo>
                    <a:pt x="344293" y="485403"/>
                  </a:lnTo>
                  <a:lnTo>
                    <a:pt x="342463" y="527920"/>
                  </a:lnTo>
                  <a:lnTo>
                    <a:pt x="338530" y="570992"/>
                  </a:lnTo>
                  <a:lnTo>
                    <a:pt x="335978" y="625344"/>
                  </a:lnTo>
                  <a:lnTo>
                    <a:pt x="339511" y="673034"/>
                  </a:lnTo>
                  <a:lnTo>
                    <a:pt x="346294" y="735264"/>
                  </a:lnTo>
                  <a:lnTo>
                    <a:pt x="346082" y="755952"/>
                  </a:lnTo>
                  <a:lnTo>
                    <a:pt x="340998" y="782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42818" y="135817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4708" y="7409"/>
                  </a:lnTo>
                  <a:lnTo>
                    <a:pt x="51879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21927" y="1147606"/>
              <a:ext cx="10529" cy="515897"/>
            </a:xfrm>
            <a:custGeom>
              <a:avLst/>
              <a:gdLst/>
              <a:ahLst/>
              <a:cxnLst/>
              <a:rect l="0" t="0" r="0" b="0"/>
              <a:pathLst>
                <a:path w="10529" h="515897">
                  <a:moveTo>
                    <a:pt x="10528" y="0"/>
                  </a:moveTo>
                  <a:lnTo>
                    <a:pt x="10528" y="48931"/>
                  </a:lnTo>
                  <a:lnTo>
                    <a:pt x="10528" y="103015"/>
                  </a:lnTo>
                  <a:lnTo>
                    <a:pt x="10528" y="161544"/>
                  </a:lnTo>
                  <a:lnTo>
                    <a:pt x="10528" y="223242"/>
                  </a:lnTo>
                  <a:lnTo>
                    <a:pt x="10528" y="283085"/>
                  </a:lnTo>
                  <a:lnTo>
                    <a:pt x="10528" y="335911"/>
                  </a:lnTo>
                  <a:lnTo>
                    <a:pt x="10528" y="392377"/>
                  </a:lnTo>
                  <a:lnTo>
                    <a:pt x="10528" y="447972"/>
                  </a:lnTo>
                  <a:lnTo>
                    <a:pt x="2195" y="50452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69243" y="1012244"/>
              <a:ext cx="549469" cy="324876"/>
            </a:xfrm>
            <a:custGeom>
              <a:avLst/>
              <a:gdLst/>
              <a:ahLst/>
              <a:cxnLst/>
              <a:rect l="0" t="0" r="0" b="0"/>
              <a:pathLst>
                <a:path w="549469" h="324876">
                  <a:moveTo>
                    <a:pt x="0" y="156419"/>
                  </a:moveTo>
                  <a:lnTo>
                    <a:pt x="17981" y="132372"/>
                  </a:lnTo>
                  <a:lnTo>
                    <a:pt x="73184" y="89784"/>
                  </a:lnTo>
                  <a:lnTo>
                    <a:pt x="135781" y="47628"/>
                  </a:lnTo>
                  <a:lnTo>
                    <a:pt x="198280" y="18119"/>
                  </a:lnTo>
                  <a:lnTo>
                    <a:pt x="259789" y="3582"/>
                  </a:lnTo>
                  <a:lnTo>
                    <a:pt x="317960" y="0"/>
                  </a:lnTo>
                  <a:lnTo>
                    <a:pt x="378480" y="1278"/>
                  </a:lnTo>
                  <a:lnTo>
                    <a:pt x="432807" y="15435"/>
                  </a:lnTo>
                  <a:lnTo>
                    <a:pt x="477889" y="35617"/>
                  </a:lnTo>
                  <a:lnTo>
                    <a:pt x="512824" y="64474"/>
                  </a:lnTo>
                  <a:lnTo>
                    <a:pt x="537343" y="102140"/>
                  </a:lnTo>
                  <a:lnTo>
                    <a:pt x="548045" y="129175"/>
                  </a:lnTo>
                  <a:lnTo>
                    <a:pt x="549468" y="176293"/>
                  </a:lnTo>
                  <a:lnTo>
                    <a:pt x="539007" y="203856"/>
                  </a:lnTo>
                  <a:lnTo>
                    <a:pt x="494893" y="259848"/>
                  </a:lnTo>
                  <a:lnTo>
                    <a:pt x="478876" y="276867"/>
                  </a:lnTo>
                  <a:lnTo>
                    <a:pt x="445526" y="294012"/>
                  </a:lnTo>
                  <a:lnTo>
                    <a:pt x="392335" y="310286"/>
                  </a:lnTo>
                  <a:lnTo>
                    <a:pt x="346127" y="321646"/>
                  </a:lnTo>
                  <a:lnTo>
                    <a:pt x="326383" y="324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61259" y="1330899"/>
              <a:ext cx="246660" cy="319273"/>
            </a:xfrm>
            <a:custGeom>
              <a:avLst/>
              <a:gdLst/>
              <a:ahLst/>
              <a:cxnLst/>
              <a:rect l="0" t="0" r="0" b="0"/>
              <a:pathLst>
                <a:path w="246660" h="319273">
                  <a:moveTo>
                    <a:pt x="2823" y="153619"/>
                  </a:moveTo>
                  <a:lnTo>
                    <a:pt x="45515" y="150499"/>
                  </a:lnTo>
                  <a:lnTo>
                    <a:pt x="106062" y="142896"/>
                  </a:lnTo>
                  <a:lnTo>
                    <a:pt x="145976" y="133804"/>
                  </a:lnTo>
                  <a:lnTo>
                    <a:pt x="202306" y="109314"/>
                  </a:lnTo>
                  <a:lnTo>
                    <a:pt x="228696" y="92268"/>
                  </a:lnTo>
                  <a:lnTo>
                    <a:pt x="240862" y="76049"/>
                  </a:lnTo>
                  <a:lnTo>
                    <a:pt x="245743" y="66811"/>
                  </a:lnTo>
                  <a:lnTo>
                    <a:pt x="246659" y="57142"/>
                  </a:lnTo>
                  <a:lnTo>
                    <a:pt x="241436" y="37041"/>
                  </a:lnTo>
                  <a:lnTo>
                    <a:pt x="225342" y="11582"/>
                  </a:lnTo>
                  <a:lnTo>
                    <a:pt x="206226" y="2754"/>
                  </a:lnTo>
                  <a:lnTo>
                    <a:pt x="182132" y="0"/>
                  </a:lnTo>
                  <a:lnTo>
                    <a:pt x="142260" y="6197"/>
                  </a:lnTo>
                  <a:lnTo>
                    <a:pt x="101980" y="23500"/>
                  </a:lnTo>
                  <a:lnTo>
                    <a:pt x="43201" y="73276"/>
                  </a:lnTo>
                  <a:lnTo>
                    <a:pt x="16822" y="112272"/>
                  </a:lnTo>
                  <a:lnTo>
                    <a:pt x="0" y="159360"/>
                  </a:lnTo>
                  <a:lnTo>
                    <a:pt x="167" y="199903"/>
                  </a:lnTo>
                  <a:lnTo>
                    <a:pt x="13215" y="241552"/>
                  </a:lnTo>
                  <a:lnTo>
                    <a:pt x="31899" y="272350"/>
                  </a:lnTo>
                  <a:lnTo>
                    <a:pt x="57842" y="296293"/>
                  </a:lnTo>
                  <a:lnTo>
                    <a:pt x="87755" y="312616"/>
                  </a:lnTo>
                  <a:lnTo>
                    <a:pt x="124435" y="319272"/>
                  </a:lnTo>
                  <a:lnTo>
                    <a:pt x="183279" y="313372"/>
                  </a:lnTo>
                  <a:lnTo>
                    <a:pt x="202865" y="311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53637" y="1347647"/>
              <a:ext cx="210571" cy="331513"/>
            </a:xfrm>
            <a:custGeom>
              <a:avLst/>
              <a:gdLst/>
              <a:ahLst/>
              <a:cxnLst/>
              <a:rect l="0" t="0" r="0" b="0"/>
              <a:pathLst>
                <a:path w="210571" h="331513">
                  <a:moveTo>
                    <a:pt x="0" y="136871"/>
                  </a:moveTo>
                  <a:lnTo>
                    <a:pt x="9576" y="186134"/>
                  </a:lnTo>
                  <a:lnTo>
                    <a:pt x="25195" y="235045"/>
                  </a:lnTo>
                  <a:lnTo>
                    <a:pt x="41545" y="290967"/>
                  </a:lnTo>
                  <a:lnTo>
                    <a:pt x="50050" y="312983"/>
                  </a:lnTo>
                  <a:lnTo>
                    <a:pt x="61629" y="330566"/>
                  </a:lnTo>
                  <a:lnTo>
                    <a:pt x="63313" y="331512"/>
                  </a:lnTo>
                  <a:lnTo>
                    <a:pt x="38247" y="274620"/>
                  </a:lnTo>
                  <a:lnTo>
                    <a:pt x="17963" y="212304"/>
                  </a:lnTo>
                  <a:lnTo>
                    <a:pt x="4762" y="160393"/>
                  </a:lnTo>
                  <a:lnTo>
                    <a:pt x="941" y="105079"/>
                  </a:lnTo>
                  <a:lnTo>
                    <a:pt x="2758" y="79457"/>
                  </a:lnTo>
                  <a:lnTo>
                    <a:pt x="11365" y="60271"/>
                  </a:lnTo>
                  <a:lnTo>
                    <a:pt x="34953" y="36316"/>
                  </a:lnTo>
                  <a:lnTo>
                    <a:pt x="82770" y="15666"/>
                  </a:lnTo>
                  <a:lnTo>
                    <a:pt x="137276" y="3441"/>
                  </a:lnTo>
                  <a:lnTo>
                    <a:pt x="175986" y="102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61846" y="1383623"/>
              <a:ext cx="197160" cy="293223"/>
            </a:xfrm>
            <a:custGeom>
              <a:avLst/>
              <a:gdLst/>
              <a:ahLst/>
              <a:cxnLst/>
              <a:rect l="0" t="0" r="0" b="0"/>
              <a:pathLst>
                <a:path w="197160" h="293223">
                  <a:moveTo>
                    <a:pt x="197159" y="27195"/>
                  </a:moveTo>
                  <a:lnTo>
                    <a:pt x="185981" y="10428"/>
                  </a:lnTo>
                  <a:lnTo>
                    <a:pt x="176838" y="5488"/>
                  </a:lnTo>
                  <a:lnTo>
                    <a:pt x="151083" y="0"/>
                  </a:lnTo>
                  <a:lnTo>
                    <a:pt x="114877" y="2500"/>
                  </a:lnTo>
                  <a:lnTo>
                    <a:pt x="81922" y="16239"/>
                  </a:lnTo>
                  <a:lnTo>
                    <a:pt x="40515" y="50247"/>
                  </a:lnTo>
                  <a:lnTo>
                    <a:pt x="23815" y="70196"/>
                  </a:lnTo>
                  <a:lnTo>
                    <a:pt x="6848" y="112336"/>
                  </a:lnTo>
                  <a:lnTo>
                    <a:pt x="0" y="156277"/>
                  </a:lnTo>
                  <a:lnTo>
                    <a:pt x="3561" y="198933"/>
                  </a:lnTo>
                  <a:lnTo>
                    <a:pt x="17614" y="241207"/>
                  </a:lnTo>
                  <a:lnTo>
                    <a:pt x="33134" y="263081"/>
                  </a:lnTo>
                  <a:lnTo>
                    <a:pt x="51729" y="279433"/>
                  </a:lnTo>
                  <a:lnTo>
                    <a:pt x="71692" y="290599"/>
                  </a:lnTo>
                  <a:lnTo>
                    <a:pt x="95383" y="293222"/>
                  </a:lnTo>
                  <a:lnTo>
                    <a:pt x="154308" y="285375"/>
                  </a:lnTo>
                  <a:lnTo>
                    <a:pt x="186631" y="279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78203" y="1423758"/>
              <a:ext cx="226436" cy="298925"/>
            </a:xfrm>
            <a:custGeom>
              <a:avLst/>
              <a:gdLst/>
              <a:ahLst/>
              <a:cxnLst/>
              <a:rect l="0" t="0" r="0" b="0"/>
              <a:pathLst>
                <a:path w="226436" h="298925">
                  <a:moveTo>
                    <a:pt x="17672" y="113402"/>
                  </a:moveTo>
                  <a:lnTo>
                    <a:pt x="76289" y="104337"/>
                  </a:lnTo>
                  <a:lnTo>
                    <a:pt x="130463" y="101993"/>
                  </a:lnTo>
                  <a:lnTo>
                    <a:pt x="186224" y="91478"/>
                  </a:lnTo>
                  <a:lnTo>
                    <a:pt x="200230" y="88258"/>
                  </a:lnTo>
                  <a:lnTo>
                    <a:pt x="210737" y="82601"/>
                  </a:lnTo>
                  <a:lnTo>
                    <a:pt x="225531" y="66957"/>
                  </a:lnTo>
                  <a:lnTo>
                    <a:pt x="226435" y="57872"/>
                  </a:lnTo>
                  <a:lnTo>
                    <a:pt x="218080" y="38419"/>
                  </a:lnTo>
                  <a:lnTo>
                    <a:pt x="202669" y="24315"/>
                  </a:lnTo>
                  <a:lnTo>
                    <a:pt x="164179" y="5728"/>
                  </a:lnTo>
                  <a:lnTo>
                    <a:pt x="127632" y="0"/>
                  </a:lnTo>
                  <a:lnTo>
                    <a:pt x="103978" y="4900"/>
                  </a:lnTo>
                  <a:lnTo>
                    <a:pt x="60196" y="27109"/>
                  </a:lnTo>
                  <a:lnTo>
                    <a:pt x="28322" y="52739"/>
                  </a:lnTo>
                  <a:lnTo>
                    <a:pt x="13437" y="75522"/>
                  </a:lnTo>
                  <a:lnTo>
                    <a:pt x="4091" y="102416"/>
                  </a:lnTo>
                  <a:lnTo>
                    <a:pt x="0" y="149271"/>
                  </a:lnTo>
                  <a:lnTo>
                    <a:pt x="8505" y="204499"/>
                  </a:lnTo>
                  <a:lnTo>
                    <a:pt x="15938" y="226419"/>
                  </a:lnTo>
                  <a:lnTo>
                    <a:pt x="27040" y="243960"/>
                  </a:lnTo>
                  <a:lnTo>
                    <a:pt x="81665" y="288631"/>
                  </a:lnTo>
                  <a:lnTo>
                    <a:pt x="105385" y="296567"/>
                  </a:lnTo>
                  <a:lnTo>
                    <a:pt x="129185" y="298924"/>
                  </a:lnTo>
                  <a:lnTo>
                    <a:pt x="165071" y="292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01202" y="1515504"/>
              <a:ext cx="228937" cy="243682"/>
            </a:xfrm>
            <a:custGeom>
              <a:avLst/>
              <a:gdLst/>
              <a:ahLst/>
              <a:cxnLst/>
              <a:rect l="0" t="0" r="0" b="0"/>
              <a:pathLst>
                <a:path w="228937" h="243682">
                  <a:moveTo>
                    <a:pt x="0" y="84827"/>
                  </a:moveTo>
                  <a:lnTo>
                    <a:pt x="8333" y="147305"/>
                  </a:lnTo>
                  <a:lnTo>
                    <a:pt x="15684" y="204013"/>
                  </a:lnTo>
                  <a:lnTo>
                    <a:pt x="26062" y="243681"/>
                  </a:lnTo>
                  <a:lnTo>
                    <a:pt x="13119" y="185917"/>
                  </a:lnTo>
                  <a:lnTo>
                    <a:pt x="11040" y="127542"/>
                  </a:lnTo>
                  <a:lnTo>
                    <a:pt x="12969" y="69262"/>
                  </a:lnTo>
                  <a:lnTo>
                    <a:pt x="27369" y="34982"/>
                  </a:lnTo>
                  <a:lnTo>
                    <a:pt x="39850" y="17440"/>
                  </a:lnTo>
                  <a:lnTo>
                    <a:pt x="59435" y="4964"/>
                  </a:lnTo>
                  <a:lnTo>
                    <a:pt x="71208" y="0"/>
                  </a:lnTo>
                  <a:lnTo>
                    <a:pt x="96769" y="723"/>
                  </a:lnTo>
                  <a:lnTo>
                    <a:pt x="122557" y="10013"/>
                  </a:lnTo>
                  <a:lnTo>
                    <a:pt x="172897" y="48892"/>
                  </a:lnTo>
                  <a:lnTo>
                    <a:pt x="195768" y="81719"/>
                  </a:lnTo>
                  <a:lnTo>
                    <a:pt x="216052" y="134733"/>
                  </a:lnTo>
                  <a:lnTo>
                    <a:pt x="228204" y="190265"/>
                  </a:lnTo>
                  <a:lnTo>
                    <a:pt x="228936" y="214746"/>
                  </a:lnTo>
                  <a:lnTo>
                    <a:pt x="221098" y="2427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27611" y="1063378"/>
              <a:ext cx="42089" cy="631711"/>
            </a:xfrm>
            <a:custGeom>
              <a:avLst/>
              <a:gdLst/>
              <a:ahLst/>
              <a:cxnLst/>
              <a:rect l="0" t="0" r="0" b="0"/>
              <a:pathLst>
                <a:path w="42089" h="631711">
                  <a:moveTo>
                    <a:pt x="10503" y="0"/>
                  </a:moveTo>
                  <a:lnTo>
                    <a:pt x="2170" y="62477"/>
                  </a:lnTo>
                  <a:lnTo>
                    <a:pt x="408" y="119186"/>
                  </a:lnTo>
                  <a:lnTo>
                    <a:pt x="60" y="176618"/>
                  </a:lnTo>
                  <a:lnTo>
                    <a:pt x="0" y="225986"/>
                  </a:lnTo>
                  <a:lnTo>
                    <a:pt x="1152" y="277659"/>
                  </a:lnTo>
                  <a:lnTo>
                    <a:pt x="7212" y="328844"/>
                  </a:lnTo>
                  <a:lnTo>
                    <a:pt x="9853" y="391773"/>
                  </a:lnTo>
                  <a:lnTo>
                    <a:pt x="15964" y="454593"/>
                  </a:lnTo>
                  <a:lnTo>
                    <a:pt x="20031" y="514402"/>
                  </a:lnTo>
                  <a:lnTo>
                    <a:pt x="21905" y="567706"/>
                  </a:lnTo>
                  <a:lnTo>
                    <a:pt x="29349" y="604947"/>
                  </a:lnTo>
                  <a:lnTo>
                    <a:pt x="42088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5429" y="1273948"/>
              <a:ext cx="515898" cy="37175"/>
            </a:xfrm>
            <a:custGeom>
              <a:avLst/>
              <a:gdLst/>
              <a:ahLst/>
              <a:cxnLst/>
              <a:rect l="0" t="0" r="0" b="0"/>
              <a:pathLst>
                <a:path w="515898" h="37175">
                  <a:moveTo>
                    <a:pt x="515897" y="31585"/>
                  </a:moveTo>
                  <a:lnTo>
                    <a:pt x="499129" y="37174"/>
                  </a:lnTo>
                  <a:lnTo>
                    <a:pt x="449577" y="35061"/>
                  </a:lnTo>
                  <a:lnTo>
                    <a:pt x="399800" y="32615"/>
                  </a:lnTo>
                  <a:lnTo>
                    <a:pt x="341059" y="31789"/>
                  </a:lnTo>
                  <a:lnTo>
                    <a:pt x="281276" y="28506"/>
                  </a:lnTo>
                  <a:lnTo>
                    <a:pt x="219077" y="22528"/>
                  </a:lnTo>
                  <a:lnTo>
                    <a:pt x="161731" y="14112"/>
                  </a:lnTo>
                  <a:lnTo>
                    <a:pt x="105343" y="11236"/>
                  </a:lnTo>
                  <a:lnTo>
                    <a:pt x="43509" y="33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39649" y="1495046"/>
              <a:ext cx="263595" cy="260323"/>
            </a:xfrm>
            <a:custGeom>
              <a:avLst/>
              <a:gdLst/>
              <a:ahLst/>
              <a:cxnLst/>
              <a:rect l="0" t="0" r="0" b="0"/>
              <a:pathLst>
                <a:path w="263595" h="260323">
                  <a:moveTo>
                    <a:pt x="182858" y="0"/>
                  </a:moveTo>
                  <a:lnTo>
                    <a:pt x="145381" y="8333"/>
                  </a:lnTo>
                  <a:lnTo>
                    <a:pt x="121748" y="11893"/>
                  </a:lnTo>
                  <a:lnTo>
                    <a:pt x="61727" y="39709"/>
                  </a:lnTo>
                  <a:lnTo>
                    <a:pt x="40895" y="59372"/>
                  </a:lnTo>
                  <a:lnTo>
                    <a:pt x="14046" y="104535"/>
                  </a:lnTo>
                  <a:lnTo>
                    <a:pt x="1299" y="142238"/>
                  </a:lnTo>
                  <a:lnTo>
                    <a:pt x="0" y="166162"/>
                  </a:lnTo>
                  <a:lnTo>
                    <a:pt x="4492" y="188494"/>
                  </a:lnTo>
                  <a:lnTo>
                    <a:pt x="14287" y="210117"/>
                  </a:lnTo>
                  <a:lnTo>
                    <a:pt x="38545" y="236432"/>
                  </a:lnTo>
                  <a:lnTo>
                    <a:pt x="73549" y="253458"/>
                  </a:lnTo>
                  <a:lnTo>
                    <a:pt x="113556" y="260322"/>
                  </a:lnTo>
                  <a:lnTo>
                    <a:pt x="155045" y="251178"/>
                  </a:lnTo>
                  <a:lnTo>
                    <a:pt x="196974" y="233650"/>
                  </a:lnTo>
                  <a:lnTo>
                    <a:pt x="233444" y="202461"/>
                  </a:lnTo>
                  <a:lnTo>
                    <a:pt x="255299" y="169173"/>
                  </a:lnTo>
                  <a:lnTo>
                    <a:pt x="263594" y="125905"/>
                  </a:lnTo>
                  <a:lnTo>
                    <a:pt x="260462" y="87218"/>
                  </a:lnTo>
                  <a:lnTo>
                    <a:pt x="24603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71987" y="1226298"/>
              <a:ext cx="229548" cy="521433"/>
            </a:xfrm>
            <a:custGeom>
              <a:avLst/>
              <a:gdLst/>
              <a:ahLst/>
              <a:cxnLst/>
              <a:rect l="0" t="0" r="0" b="0"/>
              <a:pathLst>
                <a:path w="229548" h="521433">
                  <a:moveTo>
                    <a:pt x="71619" y="521432"/>
                  </a:moveTo>
                  <a:lnTo>
                    <a:pt x="71619" y="467288"/>
                  </a:lnTo>
                  <a:lnTo>
                    <a:pt x="66030" y="406752"/>
                  </a:lnTo>
                  <a:lnTo>
                    <a:pt x="53661" y="351770"/>
                  </a:lnTo>
                  <a:lnTo>
                    <a:pt x="43421" y="299196"/>
                  </a:lnTo>
                  <a:lnTo>
                    <a:pt x="32978" y="250604"/>
                  </a:lnTo>
                  <a:lnTo>
                    <a:pt x="22476" y="196302"/>
                  </a:lnTo>
                  <a:lnTo>
                    <a:pt x="8446" y="138494"/>
                  </a:lnTo>
                  <a:lnTo>
                    <a:pt x="0" y="77033"/>
                  </a:lnTo>
                  <a:lnTo>
                    <a:pt x="4125" y="39588"/>
                  </a:lnTo>
                  <a:lnTo>
                    <a:pt x="12766" y="20280"/>
                  </a:lnTo>
                  <a:lnTo>
                    <a:pt x="18346" y="11856"/>
                  </a:lnTo>
                  <a:lnTo>
                    <a:pt x="27915" y="6240"/>
                  </a:lnTo>
                  <a:lnTo>
                    <a:pt x="54144" y="0"/>
                  </a:lnTo>
                  <a:lnTo>
                    <a:pt x="82180" y="3465"/>
                  </a:lnTo>
                  <a:lnTo>
                    <a:pt x="143895" y="19165"/>
                  </a:lnTo>
                  <a:lnTo>
                    <a:pt x="203796" y="45401"/>
                  </a:lnTo>
                  <a:lnTo>
                    <a:pt x="229547" y="581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75150" y="1537160"/>
              <a:ext cx="242157" cy="9879"/>
            </a:xfrm>
            <a:custGeom>
              <a:avLst/>
              <a:gdLst/>
              <a:ahLst/>
              <a:cxnLst/>
              <a:rect l="0" t="0" r="0" b="0"/>
              <a:pathLst>
                <a:path w="242157" h="9879">
                  <a:moveTo>
                    <a:pt x="242156" y="0"/>
                  </a:moveTo>
                  <a:lnTo>
                    <a:pt x="214599" y="7236"/>
                  </a:lnTo>
                  <a:lnTo>
                    <a:pt x="155258" y="9878"/>
                  </a:lnTo>
                  <a:lnTo>
                    <a:pt x="92800" y="4811"/>
                  </a:lnTo>
                  <a:lnTo>
                    <a:pt x="31676" y="9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21305" y="2210984"/>
            <a:ext cx="6672394" cy="937037"/>
            <a:chOff x="1221305" y="2210984"/>
            <a:chExt cx="6672394" cy="937037"/>
          </a:xfrm>
        </p:grpSpPr>
        <p:sp>
          <p:nvSpPr>
            <p:cNvPr id="19" name="Freeform 18"/>
            <p:cNvSpPr/>
            <p:nvPr/>
          </p:nvSpPr>
          <p:spPr>
            <a:xfrm>
              <a:off x="1507770" y="2295212"/>
              <a:ext cx="18863" cy="442198"/>
            </a:xfrm>
            <a:custGeom>
              <a:avLst/>
              <a:gdLst/>
              <a:ahLst/>
              <a:cxnLst/>
              <a:rect l="0" t="0" r="0" b="0"/>
              <a:pathLst>
                <a:path w="18863" h="442198">
                  <a:moveTo>
                    <a:pt x="8333" y="0"/>
                  </a:moveTo>
                  <a:lnTo>
                    <a:pt x="5214" y="48931"/>
                  </a:lnTo>
                  <a:lnTo>
                    <a:pt x="0" y="99896"/>
                  </a:lnTo>
                  <a:lnTo>
                    <a:pt x="1575" y="153211"/>
                  </a:lnTo>
                  <a:lnTo>
                    <a:pt x="6331" y="204883"/>
                  </a:lnTo>
                  <a:lnTo>
                    <a:pt x="7740" y="258408"/>
                  </a:lnTo>
                  <a:lnTo>
                    <a:pt x="13805" y="312826"/>
                  </a:lnTo>
                  <a:lnTo>
                    <a:pt x="17863" y="374182"/>
                  </a:lnTo>
                  <a:lnTo>
                    <a:pt x="18665" y="427029"/>
                  </a:lnTo>
                  <a:lnTo>
                    <a:pt x="1886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52891" y="2210984"/>
              <a:ext cx="526426" cy="189514"/>
            </a:xfrm>
            <a:custGeom>
              <a:avLst/>
              <a:gdLst/>
              <a:ahLst/>
              <a:cxnLst/>
              <a:rect l="0" t="0" r="0" b="0"/>
              <a:pathLst>
                <a:path w="526426" h="189514">
                  <a:moveTo>
                    <a:pt x="526425" y="0"/>
                  </a:moveTo>
                  <a:lnTo>
                    <a:pt x="488947" y="31239"/>
                  </a:lnTo>
                  <a:lnTo>
                    <a:pt x="432279" y="58229"/>
                  </a:lnTo>
                  <a:lnTo>
                    <a:pt x="379106" y="77020"/>
                  </a:lnTo>
                  <a:lnTo>
                    <a:pt x="318060" y="94732"/>
                  </a:lnTo>
                  <a:lnTo>
                    <a:pt x="262998" y="108790"/>
                  </a:lnTo>
                  <a:lnTo>
                    <a:pt x="204202" y="122832"/>
                  </a:lnTo>
                  <a:lnTo>
                    <a:pt x="147527" y="136870"/>
                  </a:lnTo>
                  <a:lnTo>
                    <a:pt x="85631" y="154418"/>
                  </a:lnTo>
                  <a:lnTo>
                    <a:pt x="26181" y="1775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73948" y="2705823"/>
              <a:ext cx="463255" cy="126343"/>
            </a:xfrm>
            <a:custGeom>
              <a:avLst/>
              <a:gdLst/>
              <a:ahLst/>
              <a:cxnLst/>
              <a:rect l="0" t="0" r="0" b="0"/>
              <a:pathLst>
                <a:path w="463255" h="126343">
                  <a:moveTo>
                    <a:pt x="463254" y="0"/>
                  </a:moveTo>
                  <a:lnTo>
                    <a:pt x="409379" y="17959"/>
                  </a:lnTo>
                  <a:lnTo>
                    <a:pt x="358895" y="31667"/>
                  </a:lnTo>
                  <a:lnTo>
                    <a:pt x="308720" y="42138"/>
                  </a:lnTo>
                  <a:lnTo>
                    <a:pt x="255434" y="56157"/>
                  </a:lnTo>
                  <a:lnTo>
                    <a:pt x="200368" y="71361"/>
                  </a:lnTo>
                  <a:lnTo>
                    <a:pt x="144376" y="87955"/>
                  </a:lnTo>
                  <a:lnTo>
                    <a:pt x="86842" y="100800"/>
                  </a:lnTo>
                  <a:lnTo>
                    <a:pt x="34181" y="11562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10901" y="2524412"/>
              <a:ext cx="231628" cy="191010"/>
            </a:xfrm>
            <a:custGeom>
              <a:avLst/>
              <a:gdLst/>
              <a:ahLst/>
              <a:cxnLst/>
              <a:rect l="0" t="0" r="0" b="0"/>
              <a:pathLst>
                <a:path w="231628" h="191010">
                  <a:moveTo>
                    <a:pt x="0" y="65598"/>
                  </a:moveTo>
                  <a:lnTo>
                    <a:pt x="19128" y="129026"/>
                  </a:lnTo>
                  <a:lnTo>
                    <a:pt x="34264" y="161600"/>
                  </a:lnTo>
                  <a:lnTo>
                    <a:pt x="38618" y="191009"/>
                  </a:lnTo>
                  <a:lnTo>
                    <a:pt x="35491" y="182948"/>
                  </a:lnTo>
                  <a:lnTo>
                    <a:pt x="40993" y="122390"/>
                  </a:lnTo>
                  <a:lnTo>
                    <a:pt x="53419" y="66144"/>
                  </a:lnTo>
                  <a:lnTo>
                    <a:pt x="66834" y="23592"/>
                  </a:lnTo>
                  <a:lnTo>
                    <a:pt x="73802" y="15367"/>
                  </a:lnTo>
                  <a:lnTo>
                    <a:pt x="94022" y="3109"/>
                  </a:lnTo>
                  <a:lnTo>
                    <a:pt x="115487" y="0"/>
                  </a:lnTo>
                  <a:lnTo>
                    <a:pt x="136726" y="3688"/>
                  </a:lnTo>
                  <a:lnTo>
                    <a:pt x="157863" y="13126"/>
                  </a:lnTo>
                  <a:lnTo>
                    <a:pt x="183905" y="37182"/>
                  </a:lnTo>
                  <a:lnTo>
                    <a:pt x="209369" y="95406"/>
                  </a:lnTo>
                  <a:lnTo>
                    <a:pt x="228402" y="157079"/>
                  </a:lnTo>
                  <a:lnTo>
                    <a:pt x="231627" y="1814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08469" y="2482063"/>
              <a:ext cx="218330" cy="215870"/>
            </a:xfrm>
            <a:custGeom>
              <a:avLst/>
              <a:gdLst/>
              <a:ahLst/>
              <a:cxnLst/>
              <a:rect l="0" t="0" r="0" b="0"/>
              <a:pathLst>
                <a:path w="218330" h="215870">
                  <a:moveTo>
                    <a:pt x="186743" y="23719"/>
                  </a:moveTo>
                  <a:lnTo>
                    <a:pt x="168762" y="8078"/>
                  </a:lnTo>
                  <a:lnTo>
                    <a:pt x="151845" y="0"/>
                  </a:lnTo>
                  <a:lnTo>
                    <a:pt x="111412" y="53"/>
                  </a:lnTo>
                  <a:lnTo>
                    <a:pt x="73566" y="7478"/>
                  </a:lnTo>
                  <a:lnTo>
                    <a:pt x="45715" y="22676"/>
                  </a:lnTo>
                  <a:lnTo>
                    <a:pt x="22644" y="47587"/>
                  </a:lnTo>
                  <a:lnTo>
                    <a:pt x="6580" y="77194"/>
                  </a:lnTo>
                  <a:lnTo>
                    <a:pt x="0" y="119372"/>
                  </a:lnTo>
                  <a:lnTo>
                    <a:pt x="3640" y="157735"/>
                  </a:lnTo>
                  <a:lnTo>
                    <a:pt x="12167" y="177258"/>
                  </a:lnTo>
                  <a:lnTo>
                    <a:pt x="17717" y="185740"/>
                  </a:lnTo>
                  <a:lnTo>
                    <a:pt x="33241" y="198284"/>
                  </a:lnTo>
                  <a:lnTo>
                    <a:pt x="71804" y="215869"/>
                  </a:lnTo>
                  <a:lnTo>
                    <a:pt x="113952" y="215833"/>
                  </a:lnTo>
                  <a:lnTo>
                    <a:pt x="171021" y="205340"/>
                  </a:lnTo>
                  <a:lnTo>
                    <a:pt x="218329" y="192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81504" y="2421554"/>
              <a:ext cx="129564" cy="223709"/>
            </a:xfrm>
            <a:custGeom>
              <a:avLst/>
              <a:gdLst/>
              <a:ahLst/>
              <a:cxnLst/>
              <a:rect l="0" t="0" r="0" b="0"/>
              <a:pathLst>
                <a:path w="129564" h="223709">
                  <a:moveTo>
                    <a:pt x="3221" y="126342"/>
                  </a:moveTo>
                  <a:lnTo>
                    <a:pt x="17875" y="184959"/>
                  </a:lnTo>
                  <a:lnTo>
                    <a:pt x="33559" y="219749"/>
                  </a:lnTo>
                  <a:lnTo>
                    <a:pt x="36315" y="223708"/>
                  </a:lnTo>
                  <a:lnTo>
                    <a:pt x="36982" y="222838"/>
                  </a:lnTo>
                  <a:lnTo>
                    <a:pt x="33434" y="211343"/>
                  </a:lnTo>
                  <a:lnTo>
                    <a:pt x="15211" y="162716"/>
                  </a:lnTo>
                  <a:lnTo>
                    <a:pt x="0" y="108311"/>
                  </a:lnTo>
                  <a:lnTo>
                    <a:pt x="2179" y="82453"/>
                  </a:lnTo>
                  <a:lnTo>
                    <a:pt x="10947" y="57703"/>
                  </a:lnTo>
                  <a:lnTo>
                    <a:pt x="22642" y="38904"/>
                  </a:lnTo>
                  <a:lnTo>
                    <a:pt x="41878" y="25869"/>
                  </a:lnTo>
                  <a:lnTo>
                    <a:pt x="105083" y="3542"/>
                  </a:lnTo>
                  <a:lnTo>
                    <a:pt x="1295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16352" y="2394711"/>
              <a:ext cx="181275" cy="255169"/>
            </a:xfrm>
            <a:custGeom>
              <a:avLst/>
              <a:gdLst/>
              <a:ahLst/>
              <a:cxnLst/>
              <a:rect l="0" t="0" r="0" b="0"/>
              <a:pathLst>
                <a:path w="181275" h="255169">
                  <a:moveTo>
                    <a:pt x="0" y="142656"/>
                  </a:moveTo>
                  <a:lnTo>
                    <a:pt x="58617" y="133592"/>
                  </a:lnTo>
                  <a:lnTo>
                    <a:pt x="112791" y="124012"/>
                  </a:lnTo>
                  <a:lnTo>
                    <a:pt x="140596" y="117602"/>
                  </a:lnTo>
                  <a:lnTo>
                    <a:pt x="151053" y="111916"/>
                  </a:lnTo>
                  <a:lnTo>
                    <a:pt x="165790" y="96239"/>
                  </a:lnTo>
                  <a:lnTo>
                    <a:pt x="180664" y="67682"/>
                  </a:lnTo>
                  <a:lnTo>
                    <a:pt x="181274" y="57578"/>
                  </a:lnTo>
                  <a:lnTo>
                    <a:pt x="175713" y="36994"/>
                  </a:lnTo>
                  <a:lnTo>
                    <a:pt x="159428" y="11263"/>
                  </a:lnTo>
                  <a:lnTo>
                    <a:pt x="137147" y="2371"/>
                  </a:lnTo>
                  <a:lnTo>
                    <a:pt x="123017" y="0"/>
                  </a:lnTo>
                  <a:lnTo>
                    <a:pt x="97958" y="3605"/>
                  </a:lnTo>
                  <a:lnTo>
                    <a:pt x="75122" y="14175"/>
                  </a:lnTo>
                  <a:lnTo>
                    <a:pt x="44875" y="39857"/>
                  </a:lnTo>
                  <a:lnTo>
                    <a:pt x="27464" y="70863"/>
                  </a:lnTo>
                  <a:lnTo>
                    <a:pt x="14220" y="122669"/>
                  </a:lnTo>
                  <a:lnTo>
                    <a:pt x="14742" y="160911"/>
                  </a:lnTo>
                  <a:lnTo>
                    <a:pt x="20590" y="182355"/>
                  </a:lnTo>
                  <a:lnTo>
                    <a:pt x="46528" y="218305"/>
                  </a:lnTo>
                  <a:lnTo>
                    <a:pt x="66302" y="235940"/>
                  </a:lnTo>
                  <a:lnTo>
                    <a:pt x="103743" y="251274"/>
                  </a:lnTo>
                  <a:lnTo>
                    <a:pt x="140963" y="255168"/>
                  </a:lnTo>
                  <a:lnTo>
                    <a:pt x="168456" y="247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26817" y="2407862"/>
              <a:ext cx="289660" cy="224263"/>
            </a:xfrm>
            <a:custGeom>
              <a:avLst/>
              <a:gdLst/>
              <a:ahLst/>
              <a:cxnLst/>
              <a:rect l="0" t="0" r="0" b="0"/>
              <a:pathLst>
                <a:path w="289660" h="224263">
                  <a:moveTo>
                    <a:pt x="215960" y="87391"/>
                  </a:moveTo>
                  <a:lnTo>
                    <a:pt x="201306" y="43429"/>
                  </a:lnTo>
                  <a:lnTo>
                    <a:pt x="188390" y="26518"/>
                  </a:lnTo>
                  <a:lnTo>
                    <a:pt x="170951" y="12374"/>
                  </a:lnTo>
                  <a:lnTo>
                    <a:pt x="151502" y="2187"/>
                  </a:lnTo>
                  <a:lnTo>
                    <a:pt x="124921" y="0"/>
                  </a:lnTo>
                  <a:lnTo>
                    <a:pt x="80191" y="8465"/>
                  </a:lnTo>
                  <a:lnTo>
                    <a:pt x="53843" y="20728"/>
                  </a:lnTo>
                  <a:lnTo>
                    <a:pt x="17864" y="57196"/>
                  </a:lnTo>
                  <a:lnTo>
                    <a:pt x="10197" y="67261"/>
                  </a:lnTo>
                  <a:lnTo>
                    <a:pt x="1677" y="94042"/>
                  </a:lnTo>
                  <a:lnTo>
                    <a:pt x="0" y="135766"/>
                  </a:lnTo>
                  <a:lnTo>
                    <a:pt x="5334" y="158024"/>
                  </a:lnTo>
                  <a:lnTo>
                    <a:pt x="15504" y="175715"/>
                  </a:lnTo>
                  <a:lnTo>
                    <a:pt x="45562" y="198830"/>
                  </a:lnTo>
                  <a:lnTo>
                    <a:pt x="70817" y="203990"/>
                  </a:lnTo>
                  <a:lnTo>
                    <a:pt x="84103" y="203728"/>
                  </a:lnTo>
                  <a:lnTo>
                    <a:pt x="108224" y="194079"/>
                  </a:lnTo>
                  <a:lnTo>
                    <a:pt x="146716" y="164878"/>
                  </a:lnTo>
                  <a:lnTo>
                    <a:pt x="159059" y="144446"/>
                  </a:lnTo>
                  <a:lnTo>
                    <a:pt x="179134" y="86803"/>
                  </a:lnTo>
                  <a:lnTo>
                    <a:pt x="182822" y="58101"/>
                  </a:lnTo>
                  <a:lnTo>
                    <a:pt x="193813" y="110436"/>
                  </a:lnTo>
                  <a:lnTo>
                    <a:pt x="217131" y="155938"/>
                  </a:lnTo>
                  <a:lnTo>
                    <a:pt x="265161" y="209922"/>
                  </a:lnTo>
                  <a:lnTo>
                    <a:pt x="276041" y="217889"/>
                  </a:lnTo>
                  <a:lnTo>
                    <a:pt x="289659" y="224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89998" y="2363322"/>
              <a:ext cx="231910" cy="268803"/>
            </a:xfrm>
            <a:custGeom>
              <a:avLst/>
              <a:gdLst/>
              <a:ahLst/>
              <a:cxnLst/>
              <a:rect l="0" t="0" r="0" b="0"/>
              <a:pathLst>
                <a:path w="231910" h="268803">
                  <a:moveTo>
                    <a:pt x="137048" y="5589"/>
                  </a:moveTo>
                  <a:lnTo>
                    <a:pt x="120281" y="0"/>
                  </a:lnTo>
                  <a:lnTo>
                    <a:pt x="102690" y="376"/>
                  </a:lnTo>
                  <a:lnTo>
                    <a:pt x="83173" y="5612"/>
                  </a:lnTo>
                  <a:lnTo>
                    <a:pt x="31601" y="34593"/>
                  </a:lnTo>
                  <a:lnTo>
                    <a:pt x="5719" y="60587"/>
                  </a:lnTo>
                  <a:lnTo>
                    <a:pt x="1532" y="71500"/>
                  </a:lnTo>
                  <a:lnTo>
                    <a:pt x="0" y="96104"/>
                  </a:lnTo>
                  <a:lnTo>
                    <a:pt x="3569" y="105707"/>
                  </a:lnTo>
                  <a:lnTo>
                    <a:pt x="16893" y="119496"/>
                  </a:lnTo>
                  <a:lnTo>
                    <a:pt x="44125" y="133836"/>
                  </a:lnTo>
                  <a:lnTo>
                    <a:pt x="100409" y="140756"/>
                  </a:lnTo>
                  <a:lnTo>
                    <a:pt x="154680" y="145243"/>
                  </a:lnTo>
                  <a:lnTo>
                    <a:pt x="199543" y="157048"/>
                  </a:lnTo>
                  <a:lnTo>
                    <a:pt x="217856" y="170001"/>
                  </a:lnTo>
                  <a:lnTo>
                    <a:pt x="226015" y="178368"/>
                  </a:lnTo>
                  <a:lnTo>
                    <a:pt x="230285" y="188625"/>
                  </a:lnTo>
                  <a:lnTo>
                    <a:pt x="231909" y="212501"/>
                  </a:lnTo>
                  <a:lnTo>
                    <a:pt x="225612" y="232471"/>
                  </a:lnTo>
                  <a:lnTo>
                    <a:pt x="220657" y="241072"/>
                  </a:lnTo>
                  <a:lnTo>
                    <a:pt x="205793" y="253748"/>
                  </a:lnTo>
                  <a:lnTo>
                    <a:pt x="186319" y="262111"/>
                  </a:lnTo>
                  <a:lnTo>
                    <a:pt x="135689" y="267480"/>
                  </a:lnTo>
                  <a:lnTo>
                    <a:pt x="84406" y="268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12102" y="2373218"/>
              <a:ext cx="196396" cy="261331"/>
            </a:xfrm>
            <a:custGeom>
              <a:avLst/>
              <a:gdLst/>
              <a:ahLst/>
              <a:cxnLst/>
              <a:rect l="0" t="0" r="0" b="0"/>
              <a:pathLst>
                <a:path w="196396" h="261331">
                  <a:moveTo>
                    <a:pt x="14986" y="132564"/>
                  </a:moveTo>
                  <a:lnTo>
                    <a:pt x="73602" y="123499"/>
                  </a:lnTo>
                  <a:lnTo>
                    <a:pt x="130199" y="110775"/>
                  </a:lnTo>
                  <a:lnTo>
                    <a:pt x="172794" y="91735"/>
                  </a:lnTo>
                  <a:lnTo>
                    <a:pt x="187678" y="75813"/>
                  </a:lnTo>
                  <a:lnTo>
                    <a:pt x="193285" y="66654"/>
                  </a:lnTo>
                  <a:lnTo>
                    <a:pt x="196395" y="47119"/>
                  </a:lnTo>
                  <a:lnTo>
                    <a:pt x="195587" y="36996"/>
                  </a:lnTo>
                  <a:lnTo>
                    <a:pt x="185330" y="19509"/>
                  </a:lnTo>
                  <a:lnTo>
                    <a:pt x="177682" y="11571"/>
                  </a:lnTo>
                  <a:lnTo>
                    <a:pt x="153586" y="2750"/>
                  </a:lnTo>
                  <a:lnTo>
                    <a:pt x="125719" y="0"/>
                  </a:lnTo>
                  <a:lnTo>
                    <a:pt x="101635" y="2677"/>
                  </a:lnTo>
                  <a:lnTo>
                    <a:pt x="82353" y="10885"/>
                  </a:lnTo>
                  <a:lnTo>
                    <a:pt x="45320" y="40808"/>
                  </a:lnTo>
                  <a:lnTo>
                    <a:pt x="25793" y="70282"/>
                  </a:lnTo>
                  <a:lnTo>
                    <a:pt x="4956" y="125272"/>
                  </a:lnTo>
                  <a:lnTo>
                    <a:pt x="0" y="150380"/>
                  </a:lnTo>
                  <a:lnTo>
                    <a:pt x="6350" y="195095"/>
                  </a:lnTo>
                  <a:lnTo>
                    <a:pt x="18666" y="227131"/>
                  </a:lnTo>
                  <a:lnTo>
                    <a:pt x="24459" y="237723"/>
                  </a:lnTo>
                  <a:lnTo>
                    <a:pt x="43372" y="252611"/>
                  </a:lnTo>
                  <a:lnTo>
                    <a:pt x="54967" y="258219"/>
                  </a:lnTo>
                  <a:lnTo>
                    <a:pt x="83448" y="261330"/>
                  </a:lnTo>
                  <a:lnTo>
                    <a:pt x="143803" y="259385"/>
                  </a:lnTo>
                  <a:lnTo>
                    <a:pt x="183442" y="258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88490" y="2368911"/>
              <a:ext cx="265148" cy="131625"/>
            </a:xfrm>
            <a:custGeom>
              <a:avLst/>
              <a:gdLst/>
              <a:ahLst/>
              <a:cxnLst/>
              <a:rect l="0" t="0" r="0" b="0"/>
              <a:pathLst>
                <a:path w="265148" h="131625">
                  <a:moveTo>
                    <a:pt x="149333" y="0"/>
                  </a:moveTo>
                  <a:lnTo>
                    <a:pt x="154923" y="58617"/>
                  </a:lnTo>
                  <a:lnTo>
                    <a:pt x="170664" y="115214"/>
                  </a:lnTo>
                  <a:lnTo>
                    <a:pt x="174082" y="125943"/>
                  </a:lnTo>
                  <a:lnTo>
                    <a:pt x="172852" y="130755"/>
                  </a:lnTo>
                  <a:lnTo>
                    <a:pt x="168522" y="131624"/>
                  </a:lnTo>
                  <a:lnTo>
                    <a:pt x="153182" y="125180"/>
                  </a:lnTo>
                  <a:lnTo>
                    <a:pt x="97429" y="93867"/>
                  </a:lnTo>
                  <a:lnTo>
                    <a:pt x="54146" y="87085"/>
                  </a:lnTo>
                  <a:lnTo>
                    <a:pt x="9866" y="90664"/>
                  </a:lnTo>
                  <a:lnTo>
                    <a:pt x="2542" y="94368"/>
                  </a:lnTo>
                  <a:lnTo>
                    <a:pt x="0" y="99177"/>
                  </a:lnTo>
                  <a:lnTo>
                    <a:pt x="645" y="104723"/>
                  </a:lnTo>
                  <a:lnTo>
                    <a:pt x="5754" y="108420"/>
                  </a:lnTo>
                  <a:lnTo>
                    <a:pt x="23909" y="112528"/>
                  </a:lnTo>
                  <a:lnTo>
                    <a:pt x="54849" y="109251"/>
                  </a:lnTo>
                  <a:lnTo>
                    <a:pt x="110375" y="94355"/>
                  </a:lnTo>
                  <a:lnTo>
                    <a:pt x="163995" y="80640"/>
                  </a:lnTo>
                  <a:lnTo>
                    <a:pt x="222191" y="54828"/>
                  </a:lnTo>
                  <a:lnTo>
                    <a:pt x="265147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7915" y="2241079"/>
              <a:ext cx="375285" cy="464745"/>
            </a:xfrm>
            <a:custGeom>
              <a:avLst/>
              <a:gdLst/>
              <a:ahLst/>
              <a:cxnLst/>
              <a:rect l="0" t="0" r="0" b="0"/>
              <a:pathLst>
                <a:path w="375285" h="464745">
                  <a:moveTo>
                    <a:pt x="61131" y="464744"/>
                  </a:moveTo>
                  <a:lnTo>
                    <a:pt x="55542" y="406128"/>
                  </a:lnTo>
                  <a:lnTo>
                    <a:pt x="50408" y="343548"/>
                  </a:lnTo>
                  <a:lnTo>
                    <a:pt x="39342" y="281101"/>
                  </a:lnTo>
                  <a:lnTo>
                    <a:pt x="32448" y="236026"/>
                  </a:lnTo>
                  <a:lnTo>
                    <a:pt x="27286" y="181337"/>
                  </a:lnTo>
                  <a:lnTo>
                    <a:pt x="18347" y="131207"/>
                  </a:lnTo>
                  <a:lnTo>
                    <a:pt x="4847" y="72347"/>
                  </a:lnTo>
                  <a:lnTo>
                    <a:pt x="0" y="29764"/>
                  </a:lnTo>
                  <a:lnTo>
                    <a:pt x="2830" y="19170"/>
                  </a:lnTo>
                  <a:lnTo>
                    <a:pt x="8226" y="10937"/>
                  </a:lnTo>
                  <a:lnTo>
                    <a:pt x="15332" y="4279"/>
                  </a:lnTo>
                  <a:lnTo>
                    <a:pt x="38826" y="0"/>
                  </a:lnTo>
                  <a:lnTo>
                    <a:pt x="90390" y="6785"/>
                  </a:lnTo>
                  <a:lnTo>
                    <a:pt x="151182" y="28966"/>
                  </a:lnTo>
                  <a:lnTo>
                    <a:pt x="210157" y="62810"/>
                  </a:lnTo>
                  <a:lnTo>
                    <a:pt x="269792" y="107918"/>
                  </a:lnTo>
                  <a:lnTo>
                    <a:pt x="308440" y="139869"/>
                  </a:lnTo>
                  <a:lnTo>
                    <a:pt x="340526" y="188875"/>
                  </a:lnTo>
                  <a:lnTo>
                    <a:pt x="368372" y="251771"/>
                  </a:lnTo>
                  <a:lnTo>
                    <a:pt x="375284" y="307036"/>
                  </a:lnTo>
                  <a:lnTo>
                    <a:pt x="373890" y="334990"/>
                  </a:lnTo>
                  <a:lnTo>
                    <a:pt x="365472" y="363012"/>
                  </a:lnTo>
                  <a:lnTo>
                    <a:pt x="341989" y="399506"/>
                  </a:lnTo>
                  <a:lnTo>
                    <a:pt x="312804" y="426957"/>
                  </a:lnTo>
                  <a:lnTo>
                    <a:pt x="254690" y="448788"/>
                  </a:lnTo>
                  <a:lnTo>
                    <a:pt x="205310" y="459497"/>
                  </a:lnTo>
                  <a:lnTo>
                    <a:pt x="142990" y="463708"/>
                  </a:lnTo>
                  <a:lnTo>
                    <a:pt x="80290" y="464540"/>
                  </a:lnTo>
                  <a:lnTo>
                    <a:pt x="50602" y="464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39377" y="2445992"/>
              <a:ext cx="209266" cy="284167"/>
            </a:xfrm>
            <a:custGeom>
              <a:avLst/>
              <a:gdLst/>
              <a:ahLst/>
              <a:cxnLst/>
              <a:rect l="0" t="0" r="0" b="0"/>
              <a:pathLst>
                <a:path w="209266" h="284167">
                  <a:moveTo>
                    <a:pt x="9224" y="122961"/>
                  </a:moveTo>
                  <a:lnTo>
                    <a:pt x="58776" y="137615"/>
                  </a:lnTo>
                  <a:lnTo>
                    <a:pt x="92536" y="136532"/>
                  </a:lnTo>
                  <a:lnTo>
                    <a:pt x="148687" y="124515"/>
                  </a:lnTo>
                  <a:lnTo>
                    <a:pt x="177798" y="107304"/>
                  </a:lnTo>
                  <a:lnTo>
                    <a:pt x="193721" y="94165"/>
                  </a:lnTo>
                  <a:lnTo>
                    <a:pt x="202357" y="74288"/>
                  </a:lnTo>
                  <a:lnTo>
                    <a:pt x="204660" y="62436"/>
                  </a:lnTo>
                  <a:lnTo>
                    <a:pt x="200979" y="39909"/>
                  </a:lnTo>
                  <a:lnTo>
                    <a:pt x="196722" y="28989"/>
                  </a:lnTo>
                  <a:lnTo>
                    <a:pt x="182634" y="13735"/>
                  </a:lnTo>
                  <a:lnTo>
                    <a:pt x="173964" y="8030"/>
                  </a:lnTo>
                  <a:lnTo>
                    <a:pt x="133815" y="0"/>
                  </a:lnTo>
                  <a:lnTo>
                    <a:pt x="77422" y="5692"/>
                  </a:lnTo>
                  <a:lnTo>
                    <a:pt x="53572" y="11570"/>
                  </a:lnTo>
                  <a:lnTo>
                    <a:pt x="34393" y="24321"/>
                  </a:lnTo>
                  <a:lnTo>
                    <a:pt x="19240" y="42856"/>
                  </a:lnTo>
                  <a:lnTo>
                    <a:pt x="5302" y="79599"/>
                  </a:lnTo>
                  <a:lnTo>
                    <a:pt x="0" y="133936"/>
                  </a:lnTo>
                  <a:lnTo>
                    <a:pt x="2202" y="172616"/>
                  </a:lnTo>
                  <a:lnTo>
                    <a:pt x="13382" y="206304"/>
                  </a:lnTo>
                  <a:lnTo>
                    <a:pt x="38121" y="243539"/>
                  </a:lnTo>
                  <a:lnTo>
                    <a:pt x="73943" y="272254"/>
                  </a:lnTo>
                  <a:lnTo>
                    <a:pt x="94140" y="282120"/>
                  </a:lnTo>
                  <a:lnTo>
                    <a:pt x="114815" y="284166"/>
                  </a:lnTo>
                  <a:lnTo>
                    <a:pt x="173258" y="272914"/>
                  </a:lnTo>
                  <a:lnTo>
                    <a:pt x="209265" y="2598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67240" y="2484014"/>
              <a:ext cx="176201" cy="239546"/>
            </a:xfrm>
            <a:custGeom>
              <a:avLst/>
              <a:gdLst/>
              <a:ahLst/>
              <a:cxnLst/>
              <a:rect l="0" t="0" r="0" b="0"/>
              <a:pathLst>
                <a:path w="176201" h="239546">
                  <a:moveTo>
                    <a:pt x="165671" y="42825"/>
                  </a:moveTo>
                  <a:lnTo>
                    <a:pt x="160082" y="26057"/>
                  </a:lnTo>
                  <a:lnTo>
                    <a:pt x="147980" y="11586"/>
                  </a:lnTo>
                  <a:lnTo>
                    <a:pt x="139839" y="4451"/>
                  </a:lnTo>
                  <a:lnTo>
                    <a:pt x="130902" y="865"/>
                  </a:lnTo>
                  <a:lnTo>
                    <a:pt x="111614" y="0"/>
                  </a:lnTo>
                  <a:lnTo>
                    <a:pt x="75435" y="11679"/>
                  </a:lnTo>
                  <a:lnTo>
                    <a:pt x="38099" y="36586"/>
                  </a:lnTo>
                  <a:lnTo>
                    <a:pt x="16608" y="58264"/>
                  </a:lnTo>
                  <a:lnTo>
                    <a:pt x="6615" y="76593"/>
                  </a:lnTo>
                  <a:lnTo>
                    <a:pt x="0" y="112232"/>
                  </a:lnTo>
                  <a:lnTo>
                    <a:pt x="6171" y="157791"/>
                  </a:lnTo>
                  <a:lnTo>
                    <a:pt x="21774" y="200585"/>
                  </a:lnTo>
                  <a:lnTo>
                    <a:pt x="27626" y="211169"/>
                  </a:lnTo>
                  <a:lnTo>
                    <a:pt x="43486" y="226049"/>
                  </a:lnTo>
                  <a:lnTo>
                    <a:pt x="52629" y="231655"/>
                  </a:lnTo>
                  <a:lnTo>
                    <a:pt x="93443" y="239545"/>
                  </a:lnTo>
                  <a:lnTo>
                    <a:pt x="131402" y="236293"/>
                  </a:lnTo>
                  <a:lnTo>
                    <a:pt x="176200" y="221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38197" y="2484725"/>
              <a:ext cx="115814" cy="203917"/>
            </a:xfrm>
            <a:custGeom>
              <a:avLst/>
              <a:gdLst/>
              <a:ahLst/>
              <a:cxnLst/>
              <a:rect l="0" t="0" r="0" b="0"/>
              <a:pathLst>
                <a:path w="115814" h="203917">
                  <a:moveTo>
                    <a:pt x="0" y="126342"/>
                  </a:moveTo>
                  <a:lnTo>
                    <a:pt x="28681" y="180217"/>
                  </a:lnTo>
                  <a:lnTo>
                    <a:pt x="43333" y="203916"/>
                  </a:lnTo>
                  <a:lnTo>
                    <a:pt x="44096" y="202625"/>
                  </a:lnTo>
                  <a:lnTo>
                    <a:pt x="27575" y="146318"/>
                  </a:lnTo>
                  <a:lnTo>
                    <a:pt x="13582" y="91494"/>
                  </a:lnTo>
                  <a:lnTo>
                    <a:pt x="12564" y="78544"/>
                  </a:lnTo>
                  <a:lnTo>
                    <a:pt x="17672" y="57915"/>
                  </a:lnTo>
                  <a:lnTo>
                    <a:pt x="28911" y="40948"/>
                  </a:lnTo>
                  <a:lnTo>
                    <a:pt x="45605" y="25608"/>
                  </a:lnTo>
                  <a:lnTo>
                    <a:pt x="89813" y="627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38238" y="2482247"/>
              <a:ext cx="215012" cy="265691"/>
            </a:xfrm>
            <a:custGeom>
              <a:avLst/>
              <a:gdLst/>
              <a:ahLst/>
              <a:cxnLst/>
              <a:rect l="0" t="0" r="0" b="0"/>
              <a:pathLst>
                <a:path w="215012" h="265691">
                  <a:moveTo>
                    <a:pt x="0" y="76178"/>
                  </a:moveTo>
                  <a:lnTo>
                    <a:pt x="29309" y="105486"/>
                  </a:lnTo>
                  <a:lnTo>
                    <a:pt x="48901" y="112600"/>
                  </a:lnTo>
                  <a:lnTo>
                    <a:pt x="104793" y="123608"/>
                  </a:lnTo>
                  <a:lnTo>
                    <a:pt x="163452" y="113634"/>
                  </a:lnTo>
                  <a:lnTo>
                    <a:pt x="198559" y="98324"/>
                  </a:lnTo>
                  <a:lnTo>
                    <a:pt x="206073" y="89772"/>
                  </a:lnTo>
                  <a:lnTo>
                    <a:pt x="214421" y="67792"/>
                  </a:lnTo>
                  <a:lnTo>
                    <a:pt x="215011" y="45544"/>
                  </a:lnTo>
                  <a:lnTo>
                    <a:pt x="213530" y="34698"/>
                  </a:lnTo>
                  <a:lnTo>
                    <a:pt x="207865" y="26298"/>
                  </a:lnTo>
                  <a:lnTo>
                    <a:pt x="189090" y="13845"/>
                  </a:lnTo>
                  <a:lnTo>
                    <a:pt x="157802" y="257"/>
                  </a:lnTo>
                  <a:lnTo>
                    <a:pt x="115126" y="0"/>
                  </a:lnTo>
                  <a:lnTo>
                    <a:pt x="88602" y="10735"/>
                  </a:lnTo>
                  <a:lnTo>
                    <a:pt x="67455" y="27205"/>
                  </a:lnTo>
                  <a:lnTo>
                    <a:pt x="48973" y="56208"/>
                  </a:lnTo>
                  <a:lnTo>
                    <a:pt x="37257" y="88198"/>
                  </a:lnTo>
                  <a:lnTo>
                    <a:pt x="34436" y="125623"/>
                  </a:lnTo>
                  <a:lnTo>
                    <a:pt x="46461" y="181041"/>
                  </a:lnTo>
                  <a:lnTo>
                    <a:pt x="61989" y="212923"/>
                  </a:lnTo>
                  <a:lnTo>
                    <a:pt x="86998" y="239007"/>
                  </a:lnTo>
                  <a:lnTo>
                    <a:pt x="116634" y="255964"/>
                  </a:lnTo>
                  <a:lnTo>
                    <a:pt x="178984" y="265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5506" y="2524326"/>
              <a:ext cx="281272" cy="194872"/>
            </a:xfrm>
            <a:custGeom>
              <a:avLst/>
              <a:gdLst/>
              <a:ahLst/>
              <a:cxnLst/>
              <a:rect l="0" t="0" r="0" b="0"/>
              <a:pathLst>
                <a:path w="281272" h="194872">
                  <a:moveTo>
                    <a:pt x="133872" y="97269"/>
                  </a:moveTo>
                  <a:lnTo>
                    <a:pt x="139462" y="80502"/>
                  </a:lnTo>
                  <a:lnTo>
                    <a:pt x="139086" y="62911"/>
                  </a:lnTo>
                  <a:lnTo>
                    <a:pt x="133850" y="43395"/>
                  </a:lnTo>
                  <a:lnTo>
                    <a:pt x="123724" y="23022"/>
                  </a:lnTo>
                  <a:lnTo>
                    <a:pt x="108305" y="8509"/>
                  </a:lnTo>
                  <a:lnTo>
                    <a:pt x="99280" y="3001"/>
                  </a:lnTo>
                  <a:lnTo>
                    <a:pt x="79892" y="0"/>
                  </a:lnTo>
                  <a:lnTo>
                    <a:pt x="69810" y="838"/>
                  </a:lnTo>
                  <a:lnTo>
                    <a:pt x="52368" y="8008"/>
                  </a:lnTo>
                  <a:lnTo>
                    <a:pt x="36817" y="20163"/>
                  </a:lnTo>
                  <a:lnTo>
                    <a:pt x="16078" y="46737"/>
                  </a:lnTo>
                  <a:lnTo>
                    <a:pt x="3173" y="78007"/>
                  </a:lnTo>
                  <a:lnTo>
                    <a:pt x="0" y="116389"/>
                  </a:lnTo>
                  <a:lnTo>
                    <a:pt x="3403" y="143591"/>
                  </a:lnTo>
                  <a:lnTo>
                    <a:pt x="15054" y="165040"/>
                  </a:lnTo>
                  <a:lnTo>
                    <a:pt x="31932" y="181202"/>
                  </a:lnTo>
                  <a:lnTo>
                    <a:pt x="51130" y="192285"/>
                  </a:lnTo>
                  <a:lnTo>
                    <a:pt x="71361" y="194871"/>
                  </a:lnTo>
                  <a:lnTo>
                    <a:pt x="90882" y="190950"/>
                  </a:lnTo>
                  <a:lnTo>
                    <a:pt x="107356" y="181409"/>
                  </a:lnTo>
                  <a:lnTo>
                    <a:pt x="129785" y="157295"/>
                  </a:lnTo>
                  <a:lnTo>
                    <a:pt x="157771" y="96993"/>
                  </a:lnTo>
                  <a:lnTo>
                    <a:pt x="162673" y="94746"/>
                  </a:lnTo>
                  <a:lnTo>
                    <a:pt x="168281" y="97927"/>
                  </a:lnTo>
                  <a:lnTo>
                    <a:pt x="228702" y="160458"/>
                  </a:lnTo>
                  <a:lnTo>
                    <a:pt x="235697" y="167471"/>
                  </a:lnTo>
                  <a:lnTo>
                    <a:pt x="252827" y="175263"/>
                  </a:lnTo>
                  <a:lnTo>
                    <a:pt x="281271" y="181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34315" y="2470071"/>
              <a:ext cx="246787" cy="253664"/>
            </a:xfrm>
            <a:custGeom>
              <a:avLst/>
              <a:gdLst/>
              <a:ahLst/>
              <a:cxnLst/>
              <a:rect l="0" t="0" r="0" b="0"/>
              <a:pathLst>
                <a:path w="246787" h="253664">
                  <a:moveTo>
                    <a:pt x="172504" y="14654"/>
                  </a:moveTo>
                  <a:lnTo>
                    <a:pt x="128541" y="0"/>
                  </a:lnTo>
                  <a:lnTo>
                    <a:pt x="87078" y="1083"/>
                  </a:lnTo>
                  <a:lnTo>
                    <a:pt x="37476" y="13100"/>
                  </a:lnTo>
                  <a:lnTo>
                    <a:pt x="15395" y="24102"/>
                  </a:lnTo>
                  <a:lnTo>
                    <a:pt x="8102" y="32651"/>
                  </a:lnTo>
                  <a:lnTo>
                    <a:pt x="0" y="54628"/>
                  </a:lnTo>
                  <a:lnTo>
                    <a:pt x="2519" y="63530"/>
                  </a:lnTo>
                  <a:lnTo>
                    <a:pt x="8878" y="70635"/>
                  </a:lnTo>
                  <a:lnTo>
                    <a:pt x="47116" y="90443"/>
                  </a:lnTo>
                  <a:lnTo>
                    <a:pt x="110383" y="106104"/>
                  </a:lnTo>
                  <a:lnTo>
                    <a:pt x="136705" y="110280"/>
                  </a:lnTo>
                  <a:lnTo>
                    <a:pt x="193006" y="138525"/>
                  </a:lnTo>
                  <a:lnTo>
                    <a:pt x="227159" y="166938"/>
                  </a:lnTo>
                  <a:lnTo>
                    <a:pt x="242028" y="185281"/>
                  </a:lnTo>
                  <a:lnTo>
                    <a:pt x="245760" y="195086"/>
                  </a:lnTo>
                  <a:lnTo>
                    <a:pt x="246786" y="215339"/>
                  </a:lnTo>
                  <a:lnTo>
                    <a:pt x="240223" y="232919"/>
                  </a:lnTo>
                  <a:lnTo>
                    <a:pt x="235198" y="240882"/>
                  </a:lnTo>
                  <a:lnTo>
                    <a:pt x="227167" y="246191"/>
                  </a:lnTo>
                  <a:lnTo>
                    <a:pt x="193510" y="253663"/>
                  </a:lnTo>
                  <a:lnTo>
                    <a:pt x="143334" y="253068"/>
                  </a:lnTo>
                  <a:lnTo>
                    <a:pt x="88593" y="237599"/>
                  </a:lnTo>
                  <a:lnTo>
                    <a:pt x="46161" y="214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54218" y="2489917"/>
              <a:ext cx="239481" cy="300135"/>
            </a:xfrm>
            <a:custGeom>
              <a:avLst/>
              <a:gdLst/>
              <a:ahLst/>
              <a:cxnLst/>
              <a:rect l="0" t="0" r="0" b="0"/>
              <a:pathLst>
                <a:path w="239481" h="300135">
                  <a:moveTo>
                    <a:pt x="0" y="100093"/>
                  </a:moveTo>
                  <a:lnTo>
                    <a:pt x="58617" y="100093"/>
                  </a:lnTo>
                  <a:lnTo>
                    <a:pt x="112790" y="100093"/>
                  </a:lnTo>
                  <a:lnTo>
                    <a:pt x="165431" y="96973"/>
                  </a:lnTo>
                  <a:lnTo>
                    <a:pt x="209972" y="85439"/>
                  </a:lnTo>
                  <a:lnTo>
                    <a:pt x="228241" y="72523"/>
                  </a:lnTo>
                  <a:lnTo>
                    <a:pt x="236389" y="64166"/>
                  </a:lnTo>
                  <a:lnTo>
                    <a:pt x="239480" y="55084"/>
                  </a:lnTo>
                  <a:lnTo>
                    <a:pt x="236677" y="35636"/>
                  </a:lnTo>
                  <a:lnTo>
                    <a:pt x="224512" y="18413"/>
                  </a:lnTo>
                  <a:lnTo>
                    <a:pt x="216355" y="10545"/>
                  </a:lnTo>
                  <a:lnTo>
                    <a:pt x="191694" y="1802"/>
                  </a:lnTo>
                  <a:lnTo>
                    <a:pt x="148045" y="0"/>
                  </a:lnTo>
                  <a:lnTo>
                    <a:pt x="105476" y="9994"/>
                  </a:lnTo>
                  <a:lnTo>
                    <a:pt x="78463" y="22614"/>
                  </a:lnTo>
                  <a:lnTo>
                    <a:pt x="44695" y="50620"/>
                  </a:lnTo>
                  <a:lnTo>
                    <a:pt x="20522" y="88034"/>
                  </a:lnTo>
                  <a:lnTo>
                    <a:pt x="6600" y="128755"/>
                  </a:lnTo>
                  <a:lnTo>
                    <a:pt x="2933" y="156506"/>
                  </a:lnTo>
                  <a:lnTo>
                    <a:pt x="7543" y="181317"/>
                  </a:lnTo>
                  <a:lnTo>
                    <a:pt x="30023" y="236568"/>
                  </a:lnTo>
                  <a:lnTo>
                    <a:pt x="46098" y="257845"/>
                  </a:lnTo>
                  <a:lnTo>
                    <a:pt x="74879" y="278375"/>
                  </a:lnTo>
                  <a:lnTo>
                    <a:pt x="117216" y="294623"/>
                  </a:lnTo>
                  <a:lnTo>
                    <a:pt x="168455" y="3001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21305" y="2895337"/>
              <a:ext cx="6654012" cy="252684"/>
            </a:xfrm>
            <a:custGeom>
              <a:avLst/>
              <a:gdLst/>
              <a:ahLst/>
              <a:cxnLst/>
              <a:rect l="0" t="0" r="0" b="0"/>
              <a:pathLst>
                <a:path w="6654012" h="252684">
                  <a:moveTo>
                    <a:pt x="6654011" y="168455"/>
                  </a:moveTo>
                  <a:lnTo>
                    <a:pt x="6595394" y="159390"/>
                  </a:lnTo>
                  <a:lnTo>
                    <a:pt x="6541220" y="157046"/>
                  </a:lnTo>
                  <a:lnTo>
                    <a:pt x="6485458" y="149651"/>
                  </a:lnTo>
                  <a:lnTo>
                    <a:pt x="6429384" y="147843"/>
                  </a:lnTo>
                  <a:lnTo>
                    <a:pt x="6372078" y="146316"/>
                  </a:lnTo>
                  <a:lnTo>
                    <a:pt x="6322730" y="140189"/>
                  </a:lnTo>
                  <a:lnTo>
                    <a:pt x="6272234" y="137853"/>
                  </a:lnTo>
                  <a:lnTo>
                    <a:pt x="6209537" y="133945"/>
                  </a:lnTo>
                  <a:lnTo>
                    <a:pt x="6155377" y="128594"/>
                  </a:lnTo>
                  <a:lnTo>
                    <a:pt x="6097996" y="127009"/>
                  </a:lnTo>
                  <a:lnTo>
                    <a:pt x="6040830" y="123420"/>
                  </a:lnTo>
                  <a:lnTo>
                    <a:pt x="5998951" y="118024"/>
                  </a:lnTo>
                  <a:lnTo>
                    <a:pt x="5953041" y="111726"/>
                  </a:lnTo>
                  <a:lnTo>
                    <a:pt x="5908461" y="108147"/>
                  </a:lnTo>
                  <a:lnTo>
                    <a:pt x="5864081" y="105387"/>
                  </a:lnTo>
                  <a:lnTo>
                    <a:pt x="5817060" y="100261"/>
                  </a:lnTo>
                  <a:lnTo>
                    <a:pt x="5771985" y="94083"/>
                  </a:lnTo>
                  <a:lnTo>
                    <a:pt x="5727386" y="87438"/>
                  </a:lnTo>
                  <a:lnTo>
                    <a:pt x="5680268" y="80585"/>
                  </a:lnTo>
                  <a:lnTo>
                    <a:pt x="5632030" y="76759"/>
                  </a:lnTo>
                  <a:lnTo>
                    <a:pt x="5582126" y="73889"/>
                  </a:lnTo>
                  <a:lnTo>
                    <a:pt x="5528750" y="68714"/>
                  </a:lnTo>
                  <a:lnTo>
                    <a:pt x="5476952" y="62515"/>
                  </a:lnTo>
                  <a:lnTo>
                    <a:pt x="5425464" y="55860"/>
                  </a:lnTo>
                  <a:lnTo>
                    <a:pt x="5371385" y="49003"/>
                  </a:lnTo>
                  <a:lnTo>
                    <a:pt x="5316154" y="42056"/>
                  </a:lnTo>
                  <a:lnTo>
                    <a:pt x="5260412" y="36239"/>
                  </a:lnTo>
                  <a:lnTo>
                    <a:pt x="5204442" y="33653"/>
                  </a:lnTo>
                  <a:lnTo>
                    <a:pt x="5148371" y="29385"/>
                  </a:lnTo>
                  <a:lnTo>
                    <a:pt x="5092255" y="24758"/>
                  </a:lnTo>
                  <a:lnTo>
                    <a:pt x="5036119" y="22702"/>
                  </a:lnTo>
                  <a:lnTo>
                    <a:pt x="4979974" y="21788"/>
                  </a:lnTo>
                  <a:lnTo>
                    <a:pt x="4923825" y="20211"/>
                  </a:lnTo>
                  <a:lnTo>
                    <a:pt x="4867675" y="15612"/>
                  </a:lnTo>
                  <a:lnTo>
                    <a:pt x="4808404" y="12788"/>
                  </a:lnTo>
                  <a:lnTo>
                    <a:pt x="4748136" y="11532"/>
                  </a:lnTo>
                  <a:lnTo>
                    <a:pt x="4690155" y="10974"/>
                  </a:lnTo>
                  <a:lnTo>
                    <a:pt x="4630070" y="7607"/>
                  </a:lnTo>
                  <a:lnTo>
                    <a:pt x="4568271" y="3380"/>
                  </a:lnTo>
                  <a:lnTo>
                    <a:pt x="4505709" y="1502"/>
                  </a:lnTo>
                  <a:lnTo>
                    <a:pt x="4442809" y="667"/>
                  </a:lnTo>
                  <a:lnTo>
                    <a:pt x="4379759" y="296"/>
                  </a:lnTo>
                  <a:lnTo>
                    <a:pt x="4316642" y="131"/>
                  </a:lnTo>
                  <a:lnTo>
                    <a:pt x="4253494" y="58"/>
                  </a:lnTo>
                  <a:lnTo>
                    <a:pt x="4190334" y="25"/>
                  </a:lnTo>
                  <a:lnTo>
                    <a:pt x="4127168" y="11"/>
                  </a:lnTo>
                  <a:lnTo>
                    <a:pt x="4063999" y="4"/>
                  </a:lnTo>
                  <a:lnTo>
                    <a:pt x="4000828" y="2"/>
                  </a:lnTo>
                  <a:lnTo>
                    <a:pt x="3937658" y="0"/>
                  </a:lnTo>
                  <a:lnTo>
                    <a:pt x="3874487" y="3119"/>
                  </a:lnTo>
                  <a:lnTo>
                    <a:pt x="3811317" y="6065"/>
                  </a:lnTo>
                  <a:lnTo>
                    <a:pt x="3748146" y="3475"/>
                  </a:lnTo>
                  <a:lnTo>
                    <a:pt x="3684974" y="4664"/>
                  </a:lnTo>
                  <a:lnTo>
                    <a:pt x="3653389" y="6618"/>
                  </a:lnTo>
                  <a:lnTo>
                    <a:pt x="3620634" y="7922"/>
                  </a:lnTo>
                  <a:lnTo>
                    <a:pt x="3587098" y="8790"/>
                  </a:lnTo>
                  <a:lnTo>
                    <a:pt x="3553043" y="9369"/>
                  </a:lnTo>
                  <a:lnTo>
                    <a:pt x="3518642" y="9756"/>
                  </a:lnTo>
                  <a:lnTo>
                    <a:pt x="3484009" y="10013"/>
                  </a:lnTo>
                  <a:lnTo>
                    <a:pt x="3449222" y="10185"/>
                  </a:lnTo>
                  <a:lnTo>
                    <a:pt x="3415502" y="10299"/>
                  </a:lnTo>
                  <a:lnTo>
                    <a:pt x="3382494" y="10375"/>
                  </a:lnTo>
                  <a:lnTo>
                    <a:pt x="3349960" y="10426"/>
                  </a:lnTo>
                  <a:lnTo>
                    <a:pt x="3316572" y="11630"/>
                  </a:lnTo>
                  <a:lnTo>
                    <a:pt x="3282615" y="13602"/>
                  </a:lnTo>
                  <a:lnTo>
                    <a:pt x="3248279" y="16087"/>
                  </a:lnTo>
                  <a:lnTo>
                    <a:pt x="3213690" y="17743"/>
                  </a:lnTo>
                  <a:lnTo>
                    <a:pt x="3178932" y="18848"/>
                  </a:lnTo>
                  <a:lnTo>
                    <a:pt x="3144062" y="19584"/>
                  </a:lnTo>
                  <a:lnTo>
                    <a:pt x="3109117" y="21245"/>
                  </a:lnTo>
                  <a:lnTo>
                    <a:pt x="3074121" y="23522"/>
                  </a:lnTo>
                  <a:lnTo>
                    <a:pt x="3039093" y="26210"/>
                  </a:lnTo>
                  <a:lnTo>
                    <a:pt x="3004043" y="28001"/>
                  </a:lnTo>
                  <a:lnTo>
                    <a:pt x="2968977" y="29196"/>
                  </a:lnTo>
                  <a:lnTo>
                    <a:pt x="2933902" y="29992"/>
                  </a:lnTo>
                  <a:lnTo>
                    <a:pt x="2898821" y="31693"/>
                  </a:lnTo>
                  <a:lnTo>
                    <a:pt x="2863734" y="33996"/>
                  </a:lnTo>
                  <a:lnTo>
                    <a:pt x="2828645" y="36702"/>
                  </a:lnTo>
                  <a:lnTo>
                    <a:pt x="2793554" y="39676"/>
                  </a:lnTo>
                  <a:lnTo>
                    <a:pt x="2758462" y="42828"/>
                  </a:lnTo>
                  <a:lnTo>
                    <a:pt x="2723368" y="46099"/>
                  </a:lnTo>
                  <a:lnTo>
                    <a:pt x="2687104" y="48280"/>
                  </a:lnTo>
                  <a:lnTo>
                    <a:pt x="2650061" y="49734"/>
                  </a:lnTo>
                  <a:lnTo>
                    <a:pt x="2612497" y="50703"/>
                  </a:lnTo>
                  <a:lnTo>
                    <a:pt x="2575755" y="52519"/>
                  </a:lnTo>
                  <a:lnTo>
                    <a:pt x="2539563" y="54900"/>
                  </a:lnTo>
                  <a:lnTo>
                    <a:pt x="2503737" y="57657"/>
                  </a:lnTo>
                  <a:lnTo>
                    <a:pt x="2468154" y="59495"/>
                  </a:lnTo>
                  <a:lnTo>
                    <a:pt x="2432733" y="60720"/>
                  </a:lnTo>
                  <a:lnTo>
                    <a:pt x="2397422" y="61537"/>
                  </a:lnTo>
                  <a:lnTo>
                    <a:pt x="2362182" y="63251"/>
                  </a:lnTo>
                  <a:lnTo>
                    <a:pt x="2326991" y="65564"/>
                  </a:lnTo>
                  <a:lnTo>
                    <a:pt x="2291832" y="68276"/>
                  </a:lnTo>
                  <a:lnTo>
                    <a:pt x="2257864" y="70083"/>
                  </a:lnTo>
                  <a:lnTo>
                    <a:pt x="2224690" y="71289"/>
                  </a:lnTo>
                  <a:lnTo>
                    <a:pt x="2192045" y="72092"/>
                  </a:lnTo>
                  <a:lnTo>
                    <a:pt x="2157415" y="73798"/>
                  </a:lnTo>
                  <a:lnTo>
                    <a:pt x="2121459" y="76104"/>
                  </a:lnTo>
                  <a:lnTo>
                    <a:pt x="2084620" y="78812"/>
                  </a:lnTo>
                  <a:lnTo>
                    <a:pt x="2048363" y="80617"/>
                  </a:lnTo>
                  <a:lnTo>
                    <a:pt x="2012493" y="81821"/>
                  </a:lnTo>
                  <a:lnTo>
                    <a:pt x="1976881" y="82623"/>
                  </a:lnTo>
                  <a:lnTo>
                    <a:pt x="1941442" y="84328"/>
                  </a:lnTo>
                  <a:lnTo>
                    <a:pt x="1906117" y="86634"/>
                  </a:lnTo>
                  <a:lnTo>
                    <a:pt x="1870869" y="89341"/>
                  </a:lnTo>
                  <a:lnTo>
                    <a:pt x="1836842" y="91146"/>
                  </a:lnTo>
                  <a:lnTo>
                    <a:pt x="1803629" y="92350"/>
                  </a:lnTo>
                  <a:lnTo>
                    <a:pt x="1770958" y="93152"/>
                  </a:lnTo>
                  <a:lnTo>
                    <a:pt x="1737479" y="93686"/>
                  </a:lnTo>
                  <a:lnTo>
                    <a:pt x="1703462" y="94043"/>
                  </a:lnTo>
                  <a:lnTo>
                    <a:pt x="1669085" y="94281"/>
                  </a:lnTo>
                  <a:lnTo>
                    <a:pt x="1634469" y="95609"/>
                  </a:lnTo>
                  <a:lnTo>
                    <a:pt x="1599693" y="97664"/>
                  </a:lnTo>
                  <a:lnTo>
                    <a:pt x="1564811" y="100204"/>
                  </a:lnTo>
                  <a:lnTo>
                    <a:pt x="1531028" y="101898"/>
                  </a:lnTo>
                  <a:lnTo>
                    <a:pt x="1497977" y="103027"/>
                  </a:lnTo>
                  <a:lnTo>
                    <a:pt x="1465415" y="103779"/>
                  </a:lnTo>
                  <a:lnTo>
                    <a:pt x="1432009" y="105451"/>
                  </a:lnTo>
                  <a:lnTo>
                    <a:pt x="1398039" y="107735"/>
                  </a:lnTo>
                  <a:lnTo>
                    <a:pt x="1363695" y="110428"/>
                  </a:lnTo>
                  <a:lnTo>
                    <a:pt x="1330270" y="112223"/>
                  </a:lnTo>
                  <a:lnTo>
                    <a:pt x="1297458" y="113419"/>
                  </a:lnTo>
                  <a:lnTo>
                    <a:pt x="1265055" y="114217"/>
                  </a:lnTo>
                  <a:lnTo>
                    <a:pt x="1231755" y="115919"/>
                  </a:lnTo>
                  <a:lnTo>
                    <a:pt x="1197856" y="118223"/>
                  </a:lnTo>
                  <a:lnTo>
                    <a:pt x="1163559" y="120929"/>
                  </a:lnTo>
                  <a:lnTo>
                    <a:pt x="1130165" y="123903"/>
                  </a:lnTo>
                  <a:lnTo>
                    <a:pt x="1097374" y="127056"/>
                  </a:lnTo>
                  <a:lnTo>
                    <a:pt x="1064986" y="130327"/>
                  </a:lnTo>
                  <a:lnTo>
                    <a:pt x="1031695" y="132508"/>
                  </a:lnTo>
                  <a:lnTo>
                    <a:pt x="997802" y="133962"/>
                  </a:lnTo>
                  <a:lnTo>
                    <a:pt x="963509" y="134931"/>
                  </a:lnTo>
                  <a:lnTo>
                    <a:pt x="930118" y="136747"/>
                  </a:lnTo>
                  <a:lnTo>
                    <a:pt x="897329" y="139128"/>
                  </a:lnTo>
                  <a:lnTo>
                    <a:pt x="864942" y="141885"/>
                  </a:lnTo>
                  <a:lnTo>
                    <a:pt x="831651" y="143723"/>
                  </a:lnTo>
                  <a:lnTo>
                    <a:pt x="797760" y="144948"/>
                  </a:lnTo>
                  <a:lnTo>
                    <a:pt x="763467" y="145765"/>
                  </a:lnTo>
                  <a:lnTo>
                    <a:pt x="730076" y="147479"/>
                  </a:lnTo>
                  <a:lnTo>
                    <a:pt x="697288" y="149792"/>
                  </a:lnTo>
                  <a:lnTo>
                    <a:pt x="664900" y="152504"/>
                  </a:lnTo>
                  <a:lnTo>
                    <a:pt x="631610" y="155481"/>
                  </a:lnTo>
                  <a:lnTo>
                    <a:pt x="597718" y="158636"/>
                  </a:lnTo>
                  <a:lnTo>
                    <a:pt x="563425" y="161909"/>
                  </a:lnTo>
                  <a:lnTo>
                    <a:pt x="530035" y="165261"/>
                  </a:lnTo>
                  <a:lnTo>
                    <a:pt x="497246" y="168666"/>
                  </a:lnTo>
                  <a:lnTo>
                    <a:pt x="433908" y="175568"/>
                  </a:lnTo>
                  <a:lnTo>
                    <a:pt x="374562" y="182535"/>
                  </a:lnTo>
                  <a:lnTo>
                    <a:pt x="313871" y="189531"/>
                  </a:lnTo>
                  <a:lnTo>
                    <a:pt x="250633" y="197709"/>
                  </a:lnTo>
                  <a:lnTo>
                    <a:pt x="217391" y="203166"/>
                  </a:lnTo>
                  <a:lnTo>
                    <a:pt x="153940" y="215468"/>
                  </a:lnTo>
                  <a:lnTo>
                    <a:pt x="102343" y="228734"/>
                  </a:lnTo>
                  <a:lnTo>
                    <a:pt x="39423" y="243768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424232" y="2108397"/>
            <a:ext cx="8443395" cy="1223832"/>
            <a:chOff x="424232" y="2108397"/>
            <a:chExt cx="8443395" cy="1223832"/>
          </a:xfrm>
        </p:grpSpPr>
        <p:sp>
          <p:nvSpPr>
            <p:cNvPr id="2" name="Freeform 1"/>
            <p:cNvSpPr/>
            <p:nvPr/>
          </p:nvSpPr>
          <p:spPr>
            <a:xfrm>
              <a:off x="658005" y="2434109"/>
              <a:ext cx="231710" cy="513731"/>
            </a:xfrm>
            <a:custGeom>
              <a:avLst/>
              <a:gdLst/>
              <a:ahLst/>
              <a:cxnLst/>
              <a:rect l="0" t="0" r="0" b="0"/>
              <a:pathLst>
                <a:path w="231710" h="513731">
                  <a:moveTo>
                    <a:pt x="29439" y="126882"/>
                  </a:moveTo>
                  <a:lnTo>
                    <a:pt x="12651" y="181927"/>
                  </a:lnTo>
                  <a:lnTo>
                    <a:pt x="9226" y="233334"/>
                  </a:lnTo>
                  <a:lnTo>
                    <a:pt x="11752" y="271507"/>
                  </a:lnTo>
                  <a:lnTo>
                    <a:pt x="17497" y="321436"/>
                  </a:lnTo>
                  <a:lnTo>
                    <a:pt x="11396" y="384764"/>
                  </a:lnTo>
                  <a:lnTo>
                    <a:pt x="9276" y="435048"/>
                  </a:lnTo>
                  <a:lnTo>
                    <a:pt x="8559" y="494554"/>
                  </a:lnTo>
                  <a:lnTo>
                    <a:pt x="8461" y="513730"/>
                  </a:lnTo>
                  <a:lnTo>
                    <a:pt x="8390" y="462815"/>
                  </a:lnTo>
                  <a:lnTo>
                    <a:pt x="7215" y="415800"/>
                  </a:lnTo>
                  <a:lnTo>
                    <a:pt x="1147" y="364825"/>
                  </a:lnTo>
                  <a:lnTo>
                    <a:pt x="0" y="312677"/>
                  </a:lnTo>
                  <a:lnTo>
                    <a:pt x="5379" y="261351"/>
                  </a:lnTo>
                  <a:lnTo>
                    <a:pt x="10909" y="198374"/>
                  </a:lnTo>
                  <a:lnTo>
                    <a:pt x="17330" y="135545"/>
                  </a:lnTo>
                  <a:lnTo>
                    <a:pt x="28174" y="79243"/>
                  </a:lnTo>
                  <a:lnTo>
                    <a:pt x="51633" y="36233"/>
                  </a:lnTo>
                  <a:lnTo>
                    <a:pt x="75010" y="12285"/>
                  </a:lnTo>
                  <a:lnTo>
                    <a:pt x="84386" y="4861"/>
                  </a:lnTo>
                  <a:lnTo>
                    <a:pt x="94147" y="1081"/>
                  </a:lnTo>
                  <a:lnTo>
                    <a:pt x="114350" y="0"/>
                  </a:lnTo>
                  <a:lnTo>
                    <a:pt x="145455" y="5969"/>
                  </a:lnTo>
                  <a:lnTo>
                    <a:pt x="171309" y="20736"/>
                  </a:lnTo>
                  <a:lnTo>
                    <a:pt x="208158" y="56650"/>
                  </a:lnTo>
                  <a:lnTo>
                    <a:pt x="221174" y="76951"/>
                  </a:lnTo>
                  <a:lnTo>
                    <a:pt x="230858" y="101571"/>
                  </a:lnTo>
                  <a:lnTo>
                    <a:pt x="231709" y="147328"/>
                  </a:lnTo>
                  <a:lnTo>
                    <a:pt x="221112" y="171454"/>
                  </a:lnTo>
                  <a:lnTo>
                    <a:pt x="185714" y="206006"/>
                  </a:lnTo>
                  <a:lnTo>
                    <a:pt x="159336" y="214690"/>
                  </a:lnTo>
                  <a:lnTo>
                    <a:pt x="100332" y="220266"/>
                  </a:lnTo>
                  <a:lnTo>
                    <a:pt x="71554" y="221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8942" y="2407776"/>
              <a:ext cx="161277" cy="213273"/>
            </a:xfrm>
            <a:custGeom>
              <a:avLst/>
              <a:gdLst/>
              <a:ahLst/>
              <a:cxnLst/>
              <a:rect l="0" t="0" r="0" b="0"/>
              <a:pathLst>
                <a:path w="161277" h="213273">
                  <a:moveTo>
                    <a:pt x="22772" y="132158"/>
                  </a:moveTo>
                  <a:lnTo>
                    <a:pt x="81389" y="123093"/>
                  </a:lnTo>
                  <a:lnTo>
                    <a:pt x="116179" y="110884"/>
                  </a:lnTo>
                  <a:lnTo>
                    <a:pt x="143125" y="92449"/>
                  </a:lnTo>
                  <a:lnTo>
                    <a:pt x="160338" y="66580"/>
                  </a:lnTo>
                  <a:lnTo>
                    <a:pt x="161276" y="56854"/>
                  </a:lnTo>
                  <a:lnTo>
                    <a:pt x="156079" y="36688"/>
                  </a:lnTo>
                  <a:lnTo>
                    <a:pt x="139999" y="11194"/>
                  </a:lnTo>
                  <a:lnTo>
                    <a:pt x="117767" y="2357"/>
                  </a:lnTo>
                  <a:lnTo>
                    <a:pt x="103650" y="0"/>
                  </a:lnTo>
                  <a:lnTo>
                    <a:pt x="78605" y="3621"/>
                  </a:lnTo>
                  <a:lnTo>
                    <a:pt x="56945" y="14199"/>
                  </a:lnTo>
                  <a:lnTo>
                    <a:pt x="39520" y="30599"/>
                  </a:lnTo>
                  <a:lnTo>
                    <a:pt x="3999" y="90371"/>
                  </a:lnTo>
                  <a:lnTo>
                    <a:pt x="0" y="114366"/>
                  </a:lnTo>
                  <a:lnTo>
                    <a:pt x="6966" y="162308"/>
                  </a:lnTo>
                  <a:lnTo>
                    <a:pt x="21858" y="189314"/>
                  </a:lnTo>
                  <a:lnTo>
                    <a:pt x="37574" y="201624"/>
                  </a:lnTo>
                  <a:lnTo>
                    <a:pt x="57427" y="209825"/>
                  </a:lnTo>
                  <a:lnTo>
                    <a:pt x="93741" y="213272"/>
                  </a:lnTo>
                  <a:lnTo>
                    <a:pt x="149114" y="205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82284" y="2434649"/>
              <a:ext cx="147400" cy="172332"/>
            </a:xfrm>
            <a:custGeom>
              <a:avLst/>
              <a:gdLst/>
              <a:ahLst/>
              <a:cxnLst/>
              <a:rect l="0" t="0" r="0" b="0"/>
              <a:pathLst>
                <a:path w="147400" h="172332">
                  <a:moveTo>
                    <a:pt x="0" y="94756"/>
                  </a:moveTo>
                  <a:lnTo>
                    <a:pt x="19128" y="148631"/>
                  </a:lnTo>
                  <a:lnTo>
                    <a:pt x="33094" y="172331"/>
                  </a:lnTo>
                  <a:lnTo>
                    <a:pt x="33761" y="171039"/>
                  </a:lnTo>
                  <a:lnTo>
                    <a:pt x="33036" y="166668"/>
                  </a:lnTo>
                  <a:lnTo>
                    <a:pt x="7994" y="114732"/>
                  </a:lnTo>
                  <a:lnTo>
                    <a:pt x="2368" y="72729"/>
                  </a:lnTo>
                  <a:lnTo>
                    <a:pt x="7292" y="46362"/>
                  </a:lnTo>
                  <a:lnTo>
                    <a:pt x="11880" y="34417"/>
                  </a:lnTo>
                  <a:lnTo>
                    <a:pt x="19618" y="25284"/>
                  </a:lnTo>
                  <a:lnTo>
                    <a:pt x="40695" y="12017"/>
                  </a:lnTo>
                  <a:lnTo>
                    <a:pt x="78868" y="3561"/>
                  </a:lnTo>
                  <a:lnTo>
                    <a:pt x="135139" y="46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223" y="2420858"/>
              <a:ext cx="160974" cy="189891"/>
            </a:xfrm>
            <a:custGeom>
              <a:avLst/>
              <a:gdLst/>
              <a:ahLst/>
              <a:cxnLst/>
              <a:rect l="0" t="0" r="0" b="0"/>
              <a:pathLst>
                <a:path w="160974" h="189891">
                  <a:moveTo>
                    <a:pt x="150444" y="34848"/>
                  </a:moveTo>
                  <a:lnTo>
                    <a:pt x="139266" y="18080"/>
                  </a:lnTo>
                  <a:lnTo>
                    <a:pt x="124419" y="6729"/>
                  </a:lnTo>
                  <a:lnTo>
                    <a:pt x="115547" y="2064"/>
                  </a:lnTo>
                  <a:lnTo>
                    <a:pt x="93210" y="0"/>
                  </a:lnTo>
                  <a:lnTo>
                    <a:pt x="80703" y="1087"/>
                  </a:lnTo>
                  <a:lnTo>
                    <a:pt x="57447" y="11654"/>
                  </a:lnTo>
                  <a:lnTo>
                    <a:pt x="19511" y="41445"/>
                  </a:lnTo>
                  <a:lnTo>
                    <a:pt x="2335" y="73977"/>
                  </a:lnTo>
                  <a:lnTo>
                    <a:pt x="0" y="96692"/>
                  </a:lnTo>
                  <a:lnTo>
                    <a:pt x="4032" y="118486"/>
                  </a:lnTo>
                  <a:lnTo>
                    <a:pt x="13622" y="139871"/>
                  </a:lnTo>
                  <a:lnTo>
                    <a:pt x="37765" y="166051"/>
                  </a:lnTo>
                  <a:lnTo>
                    <a:pt x="72734" y="183037"/>
                  </a:lnTo>
                  <a:lnTo>
                    <a:pt x="112731" y="189890"/>
                  </a:lnTo>
                  <a:lnTo>
                    <a:pt x="160973" y="182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109" y="2431428"/>
              <a:ext cx="151656" cy="196004"/>
            </a:xfrm>
            <a:custGeom>
              <a:avLst/>
              <a:gdLst/>
              <a:ahLst/>
              <a:cxnLst/>
              <a:rect l="0" t="0" r="0" b="0"/>
              <a:pathLst>
                <a:path w="151656" h="196004">
                  <a:moveTo>
                    <a:pt x="35372" y="76920"/>
                  </a:moveTo>
                  <a:lnTo>
                    <a:pt x="93989" y="76920"/>
                  </a:lnTo>
                  <a:lnTo>
                    <a:pt x="128779" y="65742"/>
                  </a:lnTo>
                  <a:lnTo>
                    <a:pt x="144347" y="50895"/>
                  </a:lnTo>
                  <a:lnTo>
                    <a:pt x="150136" y="42023"/>
                  </a:lnTo>
                  <a:lnTo>
                    <a:pt x="151655" y="33768"/>
                  </a:lnTo>
                  <a:lnTo>
                    <a:pt x="150329" y="25925"/>
                  </a:lnTo>
                  <a:lnTo>
                    <a:pt x="147105" y="18357"/>
                  </a:lnTo>
                  <a:lnTo>
                    <a:pt x="134164" y="6828"/>
                  </a:lnTo>
                  <a:lnTo>
                    <a:pt x="125800" y="2116"/>
                  </a:lnTo>
                  <a:lnTo>
                    <a:pt x="104028" y="0"/>
                  </a:lnTo>
                  <a:lnTo>
                    <a:pt x="81093" y="4129"/>
                  </a:lnTo>
                  <a:lnTo>
                    <a:pt x="34229" y="32341"/>
                  </a:lnTo>
                  <a:lnTo>
                    <a:pt x="20046" y="48918"/>
                  </a:lnTo>
                  <a:lnTo>
                    <a:pt x="1409" y="93746"/>
                  </a:lnTo>
                  <a:lnTo>
                    <a:pt x="0" y="117154"/>
                  </a:lnTo>
                  <a:lnTo>
                    <a:pt x="4443" y="138086"/>
                  </a:lnTo>
                  <a:lnTo>
                    <a:pt x="14217" y="155188"/>
                  </a:lnTo>
                  <a:lnTo>
                    <a:pt x="38462" y="177970"/>
                  </a:lnTo>
                  <a:lnTo>
                    <a:pt x="73462" y="193948"/>
                  </a:lnTo>
                  <a:lnTo>
                    <a:pt x="96754" y="196003"/>
                  </a:lnTo>
                  <a:lnTo>
                    <a:pt x="126479" y="190583"/>
                  </a:lnTo>
                  <a:lnTo>
                    <a:pt x="151185" y="182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2408" y="2461643"/>
              <a:ext cx="189514" cy="151991"/>
            </a:xfrm>
            <a:custGeom>
              <a:avLst/>
              <a:gdLst/>
              <a:ahLst/>
              <a:cxnLst/>
              <a:rect l="0" t="0" r="0" b="0"/>
              <a:pathLst>
                <a:path w="189514" h="151991">
                  <a:moveTo>
                    <a:pt x="0" y="46705"/>
                  </a:moveTo>
                  <a:lnTo>
                    <a:pt x="15641" y="64686"/>
                  </a:lnTo>
                  <a:lnTo>
                    <a:pt x="38437" y="121059"/>
                  </a:lnTo>
                  <a:lnTo>
                    <a:pt x="46744" y="145165"/>
                  </a:lnTo>
                  <a:lnTo>
                    <a:pt x="34155" y="94596"/>
                  </a:lnTo>
                  <a:lnTo>
                    <a:pt x="35467" y="58946"/>
                  </a:lnTo>
                  <a:lnTo>
                    <a:pt x="41499" y="36938"/>
                  </a:lnTo>
                  <a:lnTo>
                    <a:pt x="51980" y="15458"/>
                  </a:lnTo>
                  <a:lnTo>
                    <a:pt x="60389" y="8326"/>
                  </a:lnTo>
                  <a:lnTo>
                    <a:pt x="82212" y="402"/>
                  </a:lnTo>
                  <a:lnTo>
                    <a:pt x="104389" y="0"/>
                  </a:lnTo>
                  <a:lnTo>
                    <a:pt x="115216" y="1530"/>
                  </a:lnTo>
                  <a:lnTo>
                    <a:pt x="133486" y="12590"/>
                  </a:lnTo>
                  <a:lnTo>
                    <a:pt x="148235" y="29203"/>
                  </a:lnTo>
                  <a:lnTo>
                    <a:pt x="174932" y="89131"/>
                  </a:lnTo>
                  <a:lnTo>
                    <a:pt x="189513" y="151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26759" y="2192493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41627"/>
                  </a:lnTo>
                  <a:lnTo>
                    <a:pt x="16475" y="191883"/>
                  </a:lnTo>
                  <a:lnTo>
                    <a:pt x="25044" y="243638"/>
                  </a:lnTo>
                  <a:lnTo>
                    <a:pt x="28532" y="304233"/>
                  </a:lnTo>
                  <a:lnTo>
                    <a:pt x="36513" y="363458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7165" y="2339892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5652" y="5590"/>
                  </a:lnTo>
                  <a:lnTo>
                    <a:pt x="163073" y="16789"/>
                  </a:lnTo>
                  <a:lnTo>
                    <a:pt x="112919" y="19793"/>
                  </a:lnTo>
                  <a:lnTo>
                    <a:pt x="56577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63631" y="2452933"/>
              <a:ext cx="174569" cy="153082"/>
            </a:xfrm>
            <a:custGeom>
              <a:avLst/>
              <a:gdLst/>
              <a:ahLst/>
              <a:cxnLst/>
              <a:rect l="0" t="0" r="0" b="0"/>
              <a:pathLst>
                <a:path w="174569" h="153082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73517" y="761"/>
                  </a:lnTo>
                  <a:lnTo>
                    <a:pt x="44262" y="13355"/>
                  </a:lnTo>
                  <a:lnTo>
                    <a:pt x="18957" y="37494"/>
                  </a:lnTo>
                  <a:lnTo>
                    <a:pt x="2230" y="66873"/>
                  </a:lnTo>
                  <a:lnTo>
                    <a:pt x="0" y="90533"/>
                  </a:lnTo>
                  <a:lnTo>
                    <a:pt x="1043" y="103394"/>
                  </a:lnTo>
                  <a:lnTo>
                    <a:pt x="11561" y="123922"/>
                  </a:lnTo>
                  <a:lnTo>
                    <a:pt x="27934" y="139675"/>
                  </a:lnTo>
                  <a:lnTo>
                    <a:pt x="46909" y="150576"/>
                  </a:lnTo>
                  <a:lnTo>
                    <a:pt x="73280" y="153081"/>
                  </a:lnTo>
                  <a:lnTo>
                    <a:pt x="102158" y="149125"/>
                  </a:lnTo>
                  <a:lnTo>
                    <a:pt x="136976" y="133744"/>
                  </a:lnTo>
                  <a:lnTo>
                    <a:pt x="154644" y="121034"/>
                  </a:lnTo>
                  <a:lnTo>
                    <a:pt x="167175" y="104466"/>
                  </a:lnTo>
                  <a:lnTo>
                    <a:pt x="172155" y="95135"/>
                  </a:lnTo>
                  <a:lnTo>
                    <a:pt x="174568" y="75408"/>
                  </a:lnTo>
                  <a:lnTo>
                    <a:pt x="170571" y="56112"/>
                  </a:lnTo>
                  <a:lnTo>
                    <a:pt x="150529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77958" y="2248892"/>
              <a:ext cx="115187" cy="354214"/>
            </a:xfrm>
            <a:custGeom>
              <a:avLst/>
              <a:gdLst/>
              <a:ahLst/>
              <a:cxnLst/>
              <a:rect l="0" t="0" r="0" b="0"/>
              <a:pathLst>
                <a:path w="115187" h="354214">
                  <a:moveTo>
                    <a:pt x="73072" y="354213"/>
                  </a:moveTo>
                  <a:lnTo>
                    <a:pt x="69953" y="311521"/>
                  </a:lnTo>
                  <a:lnTo>
                    <a:pt x="53944" y="250975"/>
                  </a:lnTo>
                  <a:lnTo>
                    <a:pt x="33072" y="195997"/>
                  </a:lnTo>
                  <a:lnTo>
                    <a:pt x="13689" y="134463"/>
                  </a:lnTo>
                  <a:lnTo>
                    <a:pt x="2547" y="88147"/>
                  </a:lnTo>
                  <a:lnTo>
                    <a:pt x="0" y="34285"/>
                  </a:lnTo>
                  <a:lnTo>
                    <a:pt x="3300" y="23944"/>
                  </a:lnTo>
                  <a:lnTo>
                    <a:pt x="9010" y="15881"/>
                  </a:lnTo>
                  <a:lnTo>
                    <a:pt x="16326" y="9335"/>
                  </a:lnTo>
                  <a:lnTo>
                    <a:pt x="36933" y="2062"/>
                  </a:lnTo>
                  <a:lnTo>
                    <a:pt x="60520" y="0"/>
                  </a:lnTo>
                  <a:lnTo>
                    <a:pt x="91190" y="5416"/>
                  </a:lnTo>
                  <a:lnTo>
                    <a:pt x="115186" y="17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56274" y="246623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6009" y="2433509"/>
              <a:ext cx="165675" cy="204447"/>
            </a:xfrm>
            <a:custGeom>
              <a:avLst/>
              <a:gdLst/>
              <a:ahLst/>
              <a:cxnLst/>
              <a:rect l="0" t="0" r="0" b="0"/>
              <a:pathLst>
                <a:path w="165675" h="204447">
                  <a:moveTo>
                    <a:pt x="155146" y="64311"/>
                  </a:moveTo>
                  <a:lnTo>
                    <a:pt x="145570" y="40264"/>
                  </a:lnTo>
                  <a:lnTo>
                    <a:pt x="127612" y="18841"/>
                  </a:lnTo>
                  <a:lnTo>
                    <a:pt x="110153" y="4718"/>
                  </a:lnTo>
                  <a:lnTo>
                    <a:pt x="87576" y="0"/>
                  </a:lnTo>
                  <a:lnTo>
                    <a:pt x="64283" y="2973"/>
                  </a:lnTo>
                  <a:lnTo>
                    <a:pt x="38016" y="17801"/>
                  </a:lnTo>
                  <a:lnTo>
                    <a:pt x="22760" y="30382"/>
                  </a:lnTo>
                  <a:lnTo>
                    <a:pt x="6605" y="61797"/>
                  </a:lnTo>
                  <a:lnTo>
                    <a:pt x="0" y="100740"/>
                  </a:lnTo>
                  <a:lnTo>
                    <a:pt x="3631" y="136326"/>
                  </a:lnTo>
                  <a:lnTo>
                    <a:pt x="12157" y="155199"/>
                  </a:lnTo>
                  <a:lnTo>
                    <a:pt x="36694" y="186379"/>
                  </a:lnTo>
                  <a:lnTo>
                    <a:pt x="62727" y="202385"/>
                  </a:lnTo>
                  <a:lnTo>
                    <a:pt x="82485" y="204446"/>
                  </a:lnTo>
                  <a:lnTo>
                    <a:pt x="133056" y="193206"/>
                  </a:lnTo>
                  <a:lnTo>
                    <a:pt x="165674" y="18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4326" y="2213550"/>
              <a:ext cx="236241" cy="421141"/>
            </a:xfrm>
            <a:custGeom>
              <a:avLst/>
              <a:gdLst/>
              <a:ahLst/>
              <a:cxnLst/>
              <a:rect l="0" t="0" r="0" b="0"/>
              <a:pathLst>
                <a:path w="236241" h="421141">
                  <a:moveTo>
                    <a:pt x="0" y="0"/>
                  </a:moveTo>
                  <a:lnTo>
                    <a:pt x="2339" y="42028"/>
                  </a:lnTo>
                  <a:lnTo>
                    <a:pt x="15640" y="89792"/>
                  </a:lnTo>
                  <a:lnTo>
                    <a:pt x="31209" y="152095"/>
                  </a:lnTo>
                  <a:lnTo>
                    <a:pt x="42002" y="197144"/>
                  </a:lnTo>
                  <a:lnTo>
                    <a:pt x="52609" y="251826"/>
                  </a:lnTo>
                  <a:lnTo>
                    <a:pt x="63161" y="301953"/>
                  </a:lnTo>
                  <a:lnTo>
                    <a:pt x="77207" y="360813"/>
                  </a:lnTo>
                  <a:lnTo>
                    <a:pt x="82147" y="403395"/>
                  </a:lnTo>
                  <a:lnTo>
                    <a:pt x="81671" y="408141"/>
                  </a:lnTo>
                  <a:lnTo>
                    <a:pt x="80183" y="406625"/>
                  </a:lnTo>
                  <a:lnTo>
                    <a:pt x="76581" y="392462"/>
                  </a:lnTo>
                  <a:lnTo>
                    <a:pt x="74078" y="331937"/>
                  </a:lnTo>
                  <a:lnTo>
                    <a:pt x="79401" y="296444"/>
                  </a:lnTo>
                  <a:lnTo>
                    <a:pt x="93976" y="263700"/>
                  </a:lnTo>
                  <a:lnTo>
                    <a:pt x="102425" y="256519"/>
                  </a:lnTo>
                  <a:lnTo>
                    <a:pt x="124291" y="248540"/>
                  </a:lnTo>
                  <a:lnTo>
                    <a:pt x="134333" y="248751"/>
                  </a:lnTo>
                  <a:lnTo>
                    <a:pt x="151730" y="255226"/>
                  </a:lnTo>
                  <a:lnTo>
                    <a:pt x="180268" y="272025"/>
                  </a:lnTo>
                  <a:lnTo>
                    <a:pt x="194373" y="288186"/>
                  </a:lnTo>
                  <a:lnTo>
                    <a:pt x="220600" y="347785"/>
                  </a:lnTo>
                  <a:lnTo>
                    <a:pt x="236240" y="397789"/>
                  </a:lnTo>
                  <a:lnTo>
                    <a:pt x="2316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66137" y="2471926"/>
              <a:ext cx="190386" cy="164179"/>
            </a:xfrm>
            <a:custGeom>
              <a:avLst/>
              <a:gdLst/>
              <a:ahLst/>
              <a:cxnLst/>
              <a:rect l="0" t="0" r="0" b="0"/>
              <a:pathLst>
                <a:path w="190386" h="164179">
                  <a:moveTo>
                    <a:pt x="137743" y="57479"/>
                  </a:moveTo>
                  <a:lnTo>
                    <a:pt x="117499" y="13517"/>
                  </a:lnTo>
                  <a:lnTo>
                    <a:pt x="109039" y="7114"/>
                  </a:lnTo>
                  <a:lnTo>
                    <a:pt x="87161" y="0"/>
                  </a:lnTo>
                  <a:lnTo>
                    <a:pt x="54125" y="1584"/>
                  </a:lnTo>
                  <a:lnTo>
                    <a:pt x="35849" y="9630"/>
                  </a:lnTo>
                  <a:lnTo>
                    <a:pt x="27699" y="15051"/>
                  </a:lnTo>
                  <a:lnTo>
                    <a:pt x="5052" y="45038"/>
                  </a:lnTo>
                  <a:lnTo>
                    <a:pt x="0" y="67158"/>
                  </a:lnTo>
                  <a:lnTo>
                    <a:pt x="6289" y="115543"/>
                  </a:lnTo>
                  <a:lnTo>
                    <a:pt x="21065" y="145133"/>
                  </a:lnTo>
                  <a:lnTo>
                    <a:pt x="36753" y="158048"/>
                  </a:lnTo>
                  <a:lnTo>
                    <a:pt x="45849" y="163129"/>
                  </a:lnTo>
                  <a:lnTo>
                    <a:pt x="55424" y="164178"/>
                  </a:lnTo>
                  <a:lnTo>
                    <a:pt x="75420" y="159103"/>
                  </a:lnTo>
                  <a:lnTo>
                    <a:pt x="92886" y="145929"/>
                  </a:lnTo>
                  <a:lnTo>
                    <a:pt x="107278" y="128376"/>
                  </a:lnTo>
                  <a:lnTo>
                    <a:pt x="117574" y="108876"/>
                  </a:lnTo>
                  <a:lnTo>
                    <a:pt x="119810" y="88511"/>
                  </a:lnTo>
                  <a:lnTo>
                    <a:pt x="118769" y="78167"/>
                  </a:lnTo>
                  <a:lnTo>
                    <a:pt x="119244" y="75951"/>
                  </a:lnTo>
                  <a:lnTo>
                    <a:pt x="147078" y="136770"/>
                  </a:lnTo>
                  <a:lnTo>
                    <a:pt x="162949" y="145362"/>
                  </a:lnTo>
                  <a:lnTo>
                    <a:pt x="190385" y="15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72668" y="2495736"/>
              <a:ext cx="155466" cy="139420"/>
            </a:xfrm>
            <a:custGeom>
              <a:avLst/>
              <a:gdLst/>
              <a:ahLst/>
              <a:cxnLst/>
              <a:rect l="0" t="0" r="0" b="0"/>
              <a:pathLst>
                <a:path w="155466" h="139420">
                  <a:moveTo>
                    <a:pt x="4912" y="33669"/>
                  </a:moveTo>
                  <a:lnTo>
                    <a:pt x="8031" y="82600"/>
                  </a:lnTo>
                  <a:lnTo>
                    <a:pt x="20530" y="139419"/>
                  </a:lnTo>
                  <a:lnTo>
                    <a:pt x="4388" y="78970"/>
                  </a:lnTo>
                  <a:lnTo>
                    <a:pt x="0" y="50294"/>
                  </a:lnTo>
                  <a:lnTo>
                    <a:pt x="1949" y="25850"/>
                  </a:lnTo>
                  <a:lnTo>
                    <a:pt x="6446" y="16758"/>
                  </a:lnTo>
                  <a:lnTo>
                    <a:pt x="20802" y="3537"/>
                  </a:lnTo>
                  <a:lnTo>
                    <a:pt x="42000" y="0"/>
                  </a:lnTo>
                  <a:lnTo>
                    <a:pt x="65849" y="3497"/>
                  </a:lnTo>
                  <a:lnTo>
                    <a:pt x="88147" y="12851"/>
                  </a:lnTo>
                  <a:lnTo>
                    <a:pt x="114842" y="36859"/>
                  </a:lnTo>
                  <a:lnTo>
                    <a:pt x="148879" y="95065"/>
                  </a:lnTo>
                  <a:lnTo>
                    <a:pt x="155465" y="114769"/>
                  </a:lnTo>
                  <a:lnTo>
                    <a:pt x="152311" y="138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24979" y="2513524"/>
              <a:ext cx="214101" cy="331737"/>
            </a:xfrm>
            <a:custGeom>
              <a:avLst/>
              <a:gdLst/>
              <a:ahLst/>
              <a:cxnLst/>
              <a:rect l="0" t="0" r="0" b="0"/>
              <a:pathLst>
                <a:path w="214101" h="331737">
                  <a:moveTo>
                    <a:pt x="168455" y="100109"/>
                  </a:moveTo>
                  <a:lnTo>
                    <a:pt x="174521" y="66487"/>
                  </a:lnTo>
                  <a:lnTo>
                    <a:pt x="171931" y="41492"/>
                  </a:lnTo>
                  <a:lnTo>
                    <a:pt x="163761" y="21025"/>
                  </a:lnTo>
                  <a:lnTo>
                    <a:pt x="158307" y="12291"/>
                  </a:lnTo>
                  <a:lnTo>
                    <a:pt x="149991" y="6469"/>
                  </a:lnTo>
                  <a:lnTo>
                    <a:pt x="128274" y="0"/>
                  </a:lnTo>
                  <a:lnTo>
                    <a:pt x="106143" y="3364"/>
                  </a:lnTo>
                  <a:lnTo>
                    <a:pt x="95328" y="7536"/>
                  </a:lnTo>
                  <a:lnTo>
                    <a:pt x="80192" y="21531"/>
                  </a:lnTo>
                  <a:lnTo>
                    <a:pt x="74519" y="30176"/>
                  </a:lnTo>
                  <a:lnTo>
                    <a:pt x="66533" y="64701"/>
                  </a:lnTo>
                  <a:lnTo>
                    <a:pt x="69756" y="98977"/>
                  </a:lnTo>
                  <a:lnTo>
                    <a:pt x="74580" y="107543"/>
                  </a:lnTo>
                  <a:lnTo>
                    <a:pt x="89298" y="120181"/>
                  </a:lnTo>
                  <a:lnTo>
                    <a:pt x="98136" y="122849"/>
                  </a:lnTo>
                  <a:lnTo>
                    <a:pt x="117315" y="122694"/>
                  </a:lnTo>
                  <a:lnTo>
                    <a:pt x="134418" y="112487"/>
                  </a:lnTo>
                  <a:lnTo>
                    <a:pt x="164462" y="77338"/>
                  </a:lnTo>
                  <a:lnTo>
                    <a:pt x="169302" y="75570"/>
                  </a:lnTo>
                  <a:lnTo>
                    <a:pt x="172530" y="79070"/>
                  </a:lnTo>
                  <a:lnTo>
                    <a:pt x="186539" y="132130"/>
                  </a:lnTo>
                  <a:lnTo>
                    <a:pt x="200147" y="193219"/>
                  </a:lnTo>
                  <a:lnTo>
                    <a:pt x="214100" y="250692"/>
                  </a:lnTo>
                  <a:lnTo>
                    <a:pt x="213435" y="293035"/>
                  </a:lnTo>
                  <a:lnTo>
                    <a:pt x="202485" y="314926"/>
                  </a:lnTo>
                  <a:lnTo>
                    <a:pt x="194651" y="324039"/>
                  </a:lnTo>
                  <a:lnTo>
                    <a:pt x="184749" y="328944"/>
                  </a:lnTo>
                  <a:lnTo>
                    <a:pt x="121743" y="331600"/>
                  </a:lnTo>
                  <a:lnTo>
                    <a:pt x="66465" y="331709"/>
                  </a:lnTo>
                  <a:lnTo>
                    <a:pt x="19844" y="331731"/>
                  </a:lnTo>
                  <a:lnTo>
                    <a:pt x="0" y="331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98719" y="2463698"/>
              <a:ext cx="158336" cy="234164"/>
            </a:xfrm>
            <a:custGeom>
              <a:avLst/>
              <a:gdLst/>
              <a:ahLst/>
              <a:cxnLst/>
              <a:rect l="0" t="0" r="0" b="0"/>
              <a:pathLst>
                <a:path w="158336" h="234164">
                  <a:moveTo>
                    <a:pt x="0" y="97293"/>
                  </a:moveTo>
                  <a:lnTo>
                    <a:pt x="27556" y="104528"/>
                  </a:lnTo>
                  <a:lnTo>
                    <a:pt x="83779" y="107171"/>
                  </a:lnTo>
                  <a:lnTo>
                    <a:pt x="109765" y="105193"/>
                  </a:lnTo>
                  <a:lnTo>
                    <a:pt x="129113" y="96514"/>
                  </a:lnTo>
                  <a:lnTo>
                    <a:pt x="153160" y="78475"/>
                  </a:lnTo>
                  <a:lnTo>
                    <a:pt x="157089" y="70710"/>
                  </a:lnTo>
                  <a:lnTo>
                    <a:pt x="158335" y="52723"/>
                  </a:lnTo>
                  <a:lnTo>
                    <a:pt x="146870" y="22866"/>
                  </a:lnTo>
                  <a:lnTo>
                    <a:pt x="131956" y="8452"/>
                  </a:lnTo>
                  <a:lnTo>
                    <a:pt x="123066" y="2971"/>
                  </a:lnTo>
                  <a:lnTo>
                    <a:pt x="100710" y="0"/>
                  </a:lnTo>
                  <a:lnTo>
                    <a:pt x="88197" y="845"/>
                  </a:lnTo>
                  <a:lnTo>
                    <a:pt x="68055" y="11143"/>
                  </a:lnTo>
                  <a:lnTo>
                    <a:pt x="36060" y="46350"/>
                  </a:lnTo>
                  <a:lnTo>
                    <a:pt x="19913" y="76739"/>
                  </a:lnTo>
                  <a:lnTo>
                    <a:pt x="12382" y="134090"/>
                  </a:lnTo>
                  <a:lnTo>
                    <a:pt x="13418" y="175136"/>
                  </a:lnTo>
                  <a:lnTo>
                    <a:pt x="21951" y="194671"/>
                  </a:lnTo>
                  <a:lnTo>
                    <a:pt x="45499" y="218822"/>
                  </a:lnTo>
                  <a:lnTo>
                    <a:pt x="67795" y="227345"/>
                  </a:lnTo>
                  <a:lnTo>
                    <a:pt x="103536" y="232143"/>
                  </a:lnTo>
                  <a:lnTo>
                    <a:pt x="136871" y="234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4232" y="2687990"/>
              <a:ext cx="4106115" cy="125686"/>
            </a:xfrm>
            <a:custGeom>
              <a:avLst/>
              <a:gdLst/>
              <a:ahLst/>
              <a:cxnLst/>
              <a:rect l="0" t="0" r="0" b="0"/>
              <a:pathLst>
                <a:path w="4106115" h="125686">
                  <a:moveTo>
                    <a:pt x="4106114" y="73042"/>
                  </a:moveTo>
                  <a:lnTo>
                    <a:pt x="4068636" y="64709"/>
                  </a:lnTo>
                  <a:lnTo>
                    <a:pt x="4011623" y="62947"/>
                  </a:lnTo>
                  <a:lnTo>
                    <a:pt x="3951272" y="54194"/>
                  </a:lnTo>
                  <a:lnTo>
                    <a:pt x="3900228" y="45751"/>
                  </a:lnTo>
                  <a:lnTo>
                    <a:pt x="3842340" y="41559"/>
                  </a:lnTo>
                  <a:lnTo>
                    <a:pt x="3788793" y="33428"/>
                  </a:lnTo>
                  <a:lnTo>
                    <a:pt x="3740432" y="23610"/>
                  </a:lnTo>
                  <a:lnTo>
                    <a:pt x="3682689" y="14462"/>
                  </a:lnTo>
                  <a:lnTo>
                    <a:pt x="3623466" y="11232"/>
                  </a:lnTo>
                  <a:lnTo>
                    <a:pt x="3571733" y="10274"/>
                  </a:lnTo>
                  <a:lnTo>
                    <a:pt x="3528970" y="10050"/>
                  </a:lnTo>
                  <a:lnTo>
                    <a:pt x="3482668" y="6831"/>
                  </a:lnTo>
                  <a:lnTo>
                    <a:pt x="3419921" y="1562"/>
                  </a:lnTo>
                  <a:lnTo>
                    <a:pt x="3362335" y="0"/>
                  </a:lnTo>
                  <a:lnTo>
                    <a:pt x="3302769" y="2657"/>
                  </a:lnTo>
                  <a:lnTo>
                    <a:pt x="3246125" y="7734"/>
                  </a:lnTo>
                  <a:lnTo>
                    <a:pt x="3186837" y="9238"/>
                  </a:lnTo>
                  <a:lnTo>
                    <a:pt x="3124883" y="9746"/>
                  </a:lnTo>
                  <a:lnTo>
                    <a:pt x="3083535" y="12935"/>
                  </a:lnTo>
                  <a:lnTo>
                    <a:pt x="3035133" y="17082"/>
                  </a:lnTo>
                  <a:lnTo>
                    <a:pt x="2986324" y="18925"/>
                  </a:lnTo>
                  <a:lnTo>
                    <a:pt x="2929575" y="19963"/>
                  </a:lnTo>
                  <a:lnTo>
                    <a:pt x="2868478" y="20314"/>
                  </a:lnTo>
                  <a:lnTo>
                    <a:pt x="2811349" y="20383"/>
                  </a:lnTo>
                  <a:lnTo>
                    <a:pt x="2755004" y="20397"/>
                  </a:lnTo>
                  <a:lnTo>
                    <a:pt x="2698814" y="20399"/>
                  </a:lnTo>
                  <a:lnTo>
                    <a:pt x="2639536" y="20400"/>
                  </a:lnTo>
                  <a:lnTo>
                    <a:pt x="2577437" y="25989"/>
                  </a:lnTo>
                  <a:lnTo>
                    <a:pt x="2520110" y="29953"/>
                  </a:lnTo>
                  <a:lnTo>
                    <a:pt x="2463726" y="30735"/>
                  </a:lnTo>
                  <a:lnTo>
                    <a:pt x="2407528" y="30890"/>
                  </a:lnTo>
                  <a:lnTo>
                    <a:pt x="2350197" y="30921"/>
                  </a:lnTo>
                  <a:lnTo>
                    <a:pt x="2286880" y="30927"/>
                  </a:lnTo>
                  <a:lnTo>
                    <a:pt x="2228966" y="30928"/>
                  </a:lnTo>
                  <a:lnTo>
                    <a:pt x="2180958" y="30928"/>
                  </a:lnTo>
                  <a:lnTo>
                    <a:pt x="2120739" y="30928"/>
                  </a:lnTo>
                  <a:lnTo>
                    <a:pt x="2063783" y="30928"/>
                  </a:lnTo>
                  <a:lnTo>
                    <a:pt x="2007473" y="30928"/>
                  </a:lnTo>
                  <a:lnTo>
                    <a:pt x="1944054" y="30928"/>
                  </a:lnTo>
                  <a:lnTo>
                    <a:pt x="1885253" y="30928"/>
                  </a:lnTo>
                  <a:lnTo>
                    <a:pt x="1822989" y="30928"/>
                  </a:lnTo>
                  <a:lnTo>
                    <a:pt x="1761600" y="30928"/>
                  </a:lnTo>
                  <a:lnTo>
                    <a:pt x="1712716" y="32098"/>
                  </a:lnTo>
                  <a:lnTo>
                    <a:pt x="1650564" y="36142"/>
                  </a:lnTo>
                  <a:lnTo>
                    <a:pt x="1602737" y="35593"/>
                  </a:lnTo>
                  <a:lnTo>
                    <a:pt x="1555811" y="39719"/>
                  </a:lnTo>
                  <a:lnTo>
                    <a:pt x="1493142" y="41114"/>
                  </a:lnTo>
                  <a:lnTo>
                    <a:pt x="1434532" y="41389"/>
                  </a:lnTo>
                  <a:lnTo>
                    <a:pt x="1386129" y="42607"/>
                  </a:lnTo>
                  <a:lnTo>
                    <a:pt x="1324140" y="49786"/>
                  </a:lnTo>
                  <a:lnTo>
                    <a:pt x="1261506" y="51551"/>
                  </a:lnTo>
                  <a:lnTo>
                    <a:pt x="1202904" y="51899"/>
                  </a:lnTo>
                  <a:lnTo>
                    <a:pt x="1154502" y="51960"/>
                  </a:lnTo>
                  <a:lnTo>
                    <a:pt x="1092513" y="55100"/>
                  </a:lnTo>
                  <a:lnTo>
                    <a:pt x="1029879" y="61049"/>
                  </a:lnTo>
                  <a:lnTo>
                    <a:pt x="972447" y="62225"/>
                  </a:lnTo>
                  <a:lnTo>
                    <a:pt x="916042" y="65576"/>
                  </a:lnTo>
                  <a:lnTo>
                    <a:pt x="859840" y="71567"/>
                  </a:lnTo>
                  <a:lnTo>
                    <a:pt x="819279" y="75506"/>
                  </a:lnTo>
                  <a:lnTo>
                    <a:pt x="771226" y="79987"/>
                  </a:lnTo>
                  <a:lnTo>
                    <a:pt x="722573" y="81978"/>
                  </a:lnTo>
                  <a:lnTo>
                    <a:pt x="665911" y="83099"/>
                  </a:lnTo>
                  <a:lnTo>
                    <a:pt x="604844" y="84647"/>
                  </a:lnTo>
                  <a:lnTo>
                    <a:pt x="541482" y="91886"/>
                  </a:lnTo>
                  <a:lnTo>
                    <a:pt x="478836" y="99251"/>
                  </a:lnTo>
                  <a:lnTo>
                    <a:pt x="421337" y="103035"/>
                  </a:lnTo>
                  <a:lnTo>
                    <a:pt x="358658" y="111549"/>
                  </a:lnTo>
                  <a:lnTo>
                    <a:pt x="302411" y="114087"/>
                  </a:lnTo>
                  <a:lnTo>
                    <a:pt x="242462" y="114840"/>
                  </a:lnTo>
                  <a:lnTo>
                    <a:pt x="187134" y="115062"/>
                  </a:lnTo>
                  <a:lnTo>
                    <a:pt x="133696" y="115129"/>
                  </a:lnTo>
                  <a:lnTo>
                    <a:pt x="80818" y="116318"/>
                  </a:lnTo>
                  <a:lnTo>
                    <a:pt x="23026" y="123488"/>
                  </a:lnTo>
                  <a:lnTo>
                    <a:pt x="0" y="125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50864" y="2950545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5589" y="207559"/>
                  </a:lnTo>
                  <a:lnTo>
                    <a:pt x="21331" y="269055"/>
                  </a:lnTo>
                  <a:lnTo>
                    <a:pt x="29560" y="328968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44079" y="2971602"/>
              <a:ext cx="371581" cy="329080"/>
            </a:xfrm>
            <a:custGeom>
              <a:avLst/>
              <a:gdLst/>
              <a:ahLst/>
              <a:cxnLst/>
              <a:rect l="0" t="0" r="0" b="0"/>
              <a:pathLst>
                <a:path w="371581" h="329080">
                  <a:moveTo>
                    <a:pt x="164754" y="31586"/>
                  </a:moveTo>
                  <a:lnTo>
                    <a:pt x="147987" y="25996"/>
                  </a:lnTo>
                  <a:lnTo>
                    <a:pt x="109613" y="28110"/>
                  </a:lnTo>
                  <a:lnTo>
                    <a:pt x="72377" y="41734"/>
                  </a:lnTo>
                  <a:lnTo>
                    <a:pt x="44706" y="60589"/>
                  </a:lnTo>
                  <a:lnTo>
                    <a:pt x="27279" y="86583"/>
                  </a:lnTo>
                  <a:lnTo>
                    <a:pt x="4844" y="135213"/>
                  </a:lnTo>
                  <a:lnTo>
                    <a:pt x="0" y="176024"/>
                  </a:lnTo>
                  <a:lnTo>
                    <a:pt x="8251" y="228616"/>
                  </a:lnTo>
                  <a:lnTo>
                    <a:pt x="16819" y="251346"/>
                  </a:lnTo>
                  <a:lnTo>
                    <a:pt x="55196" y="299561"/>
                  </a:lnTo>
                  <a:lnTo>
                    <a:pt x="82379" y="316617"/>
                  </a:lnTo>
                  <a:lnTo>
                    <a:pt x="118250" y="329079"/>
                  </a:lnTo>
                  <a:lnTo>
                    <a:pt x="164103" y="329002"/>
                  </a:lnTo>
                  <a:lnTo>
                    <a:pt x="222424" y="317325"/>
                  </a:lnTo>
                  <a:lnTo>
                    <a:pt x="279843" y="287048"/>
                  </a:lnTo>
                  <a:lnTo>
                    <a:pt x="314133" y="258389"/>
                  </a:lnTo>
                  <a:lnTo>
                    <a:pt x="340317" y="220146"/>
                  </a:lnTo>
                  <a:lnTo>
                    <a:pt x="366901" y="167161"/>
                  </a:lnTo>
                  <a:lnTo>
                    <a:pt x="371580" y="141754"/>
                  </a:lnTo>
                  <a:lnTo>
                    <a:pt x="367421" y="117984"/>
                  </a:lnTo>
                  <a:lnTo>
                    <a:pt x="345254" y="64627"/>
                  </a:lnTo>
                  <a:lnTo>
                    <a:pt x="300438" y="25221"/>
                  </a:lnTo>
                  <a:lnTo>
                    <a:pt x="261616" y="6195"/>
                  </a:lnTo>
                  <a:lnTo>
                    <a:pt x="2384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06506" y="3024245"/>
              <a:ext cx="369608" cy="307984"/>
            </a:xfrm>
            <a:custGeom>
              <a:avLst/>
              <a:gdLst/>
              <a:ahLst/>
              <a:cxnLst/>
              <a:rect l="0" t="0" r="0" b="0"/>
              <a:pathLst>
                <a:path w="369608" h="307984">
                  <a:moveTo>
                    <a:pt x="155053" y="10528"/>
                  </a:moveTo>
                  <a:lnTo>
                    <a:pt x="138285" y="4939"/>
                  </a:lnTo>
                  <a:lnTo>
                    <a:pt x="120694" y="5315"/>
                  </a:lnTo>
                  <a:lnTo>
                    <a:pt x="70460" y="19417"/>
                  </a:lnTo>
                  <a:lnTo>
                    <a:pt x="40301" y="37858"/>
                  </a:lnTo>
                  <a:lnTo>
                    <a:pt x="23723" y="55430"/>
                  </a:lnTo>
                  <a:lnTo>
                    <a:pt x="6826" y="90643"/>
                  </a:lnTo>
                  <a:lnTo>
                    <a:pt x="0" y="130712"/>
                  </a:lnTo>
                  <a:lnTo>
                    <a:pt x="6098" y="186173"/>
                  </a:lnTo>
                  <a:lnTo>
                    <a:pt x="17591" y="226998"/>
                  </a:lnTo>
                  <a:lnTo>
                    <a:pt x="42184" y="260671"/>
                  </a:lnTo>
                  <a:lnTo>
                    <a:pt x="71697" y="284816"/>
                  </a:lnTo>
                  <a:lnTo>
                    <a:pt x="129171" y="307983"/>
                  </a:lnTo>
                  <a:lnTo>
                    <a:pt x="169741" y="307933"/>
                  </a:lnTo>
                  <a:lnTo>
                    <a:pt x="225371" y="297435"/>
                  </a:lnTo>
                  <a:lnTo>
                    <a:pt x="266225" y="285181"/>
                  </a:lnTo>
                  <a:lnTo>
                    <a:pt x="299906" y="260363"/>
                  </a:lnTo>
                  <a:lnTo>
                    <a:pt x="340259" y="210194"/>
                  </a:lnTo>
                  <a:lnTo>
                    <a:pt x="368446" y="147366"/>
                  </a:lnTo>
                  <a:lnTo>
                    <a:pt x="369607" y="126327"/>
                  </a:lnTo>
                  <a:lnTo>
                    <a:pt x="365054" y="105278"/>
                  </a:lnTo>
                  <a:lnTo>
                    <a:pt x="336548" y="52641"/>
                  </a:lnTo>
                  <a:lnTo>
                    <a:pt x="310605" y="26646"/>
                  </a:lnTo>
                  <a:lnTo>
                    <a:pt x="275102" y="9714"/>
                  </a:lnTo>
                  <a:lnTo>
                    <a:pt x="218627" y="1919"/>
                  </a:lnTo>
                  <a:lnTo>
                    <a:pt x="197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88315" y="269786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183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09372" y="2782089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9" name="Group 58"/>
            <p:cNvGrpSpPr/>
            <p:nvPr/>
          </p:nvGrpSpPr>
          <p:grpSpPr>
            <a:xfrm>
              <a:off x="5266880" y="2108397"/>
              <a:ext cx="3600747" cy="1126538"/>
              <a:chOff x="5266880" y="2108397"/>
              <a:chExt cx="3600747" cy="1126538"/>
            </a:xfrm>
          </p:grpSpPr>
          <p:sp>
            <p:nvSpPr>
              <p:cNvPr id="25" name="Freeform 24"/>
              <p:cNvSpPr/>
              <p:nvPr/>
            </p:nvSpPr>
            <p:spPr>
              <a:xfrm>
                <a:off x="5280102" y="2307921"/>
                <a:ext cx="228935" cy="260979"/>
              </a:xfrm>
              <a:custGeom>
                <a:avLst/>
                <a:gdLst/>
                <a:ahLst/>
                <a:cxnLst/>
                <a:rect l="0" t="0" r="0" b="0"/>
                <a:pathLst>
                  <a:path w="228935" h="260979">
                    <a:moveTo>
                      <a:pt x="155234" y="105802"/>
                    </a:moveTo>
                    <a:lnTo>
                      <a:pt x="146901" y="68324"/>
                    </a:lnTo>
                    <a:lnTo>
                      <a:pt x="143342" y="45862"/>
                    </a:lnTo>
                    <a:lnTo>
                      <a:pt x="128184" y="20062"/>
                    </a:lnTo>
                    <a:lnTo>
                      <a:pt x="115526" y="4914"/>
                    </a:lnTo>
                    <a:lnTo>
                      <a:pt x="106535" y="1109"/>
                    </a:lnTo>
                    <a:lnTo>
                      <a:pt x="84067" y="0"/>
                    </a:lnTo>
                    <a:lnTo>
                      <a:pt x="73864" y="3682"/>
                    </a:lnTo>
                    <a:lnTo>
                      <a:pt x="56289" y="17132"/>
                    </a:lnTo>
                    <a:lnTo>
                      <a:pt x="27112" y="54362"/>
                    </a:lnTo>
                    <a:lnTo>
                      <a:pt x="5016" y="111550"/>
                    </a:lnTo>
                    <a:lnTo>
                      <a:pt x="0" y="171972"/>
                    </a:lnTo>
                    <a:lnTo>
                      <a:pt x="7334" y="208856"/>
                    </a:lnTo>
                    <a:lnTo>
                      <a:pt x="30180" y="249641"/>
                    </a:lnTo>
                    <a:lnTo>
                      <a:pt x="36770" y="257847"/>
                    </a:lnTo>
                    <a:lnTo>
                      <a:pt x="44672" y="260978"/>
                    </a:lnTo>
                    <a:lnTo>
                      <a:pt x="53451" y="260725"/>
                    </a:lnTo>
                    <a:lnTo>
                      <a:pt x="62812" y="258217"/>
                    </a:lnTo>
                    <a:lnTo>
                      <a:pt x="79453" y="246072"/>
                    </a:lnTo>
                    <a:lnTo>
                      <a:pt x="101975" y="216384"/>
                    </a:lnTo>
                    <a:lnTo>
                      <a:pt x="114016" y="191215"/>
                    </a:lnTo>
                    <a:lnTo>
                      <a:pt x="127970" y="128633"/>
                    </a:lnTo>
                    <a:lnTo>
                      <a:pt x="130039" y="125702"/>
                    </a:lnTo>
                    <a:lnTo>
                      <a:pt x="131418" y="128427"/>
                    </a:lnTo>
                    <a:lnTo>
                      <a:pt x="139222" y="160834"/>
                    </a:lnTo>
                    <a:lnTo>
                      <a:pt x="154260" y="185149"/>
                    </a:lnTo>
                    <a:lnTo>
                      <a:pt x="170009" y="196830"/>
                    </a:lnTo>
                    <a:lnTo>
                      <a:pt x="228934" y="22161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519565" y="2367165"/>
                <a:ext cx="284270" cy="151844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151844">
                    <a:moveTo>
                      <a:pt x="0" y="36030"/>
                    </a:moveTo>
                    <a:lnTo>
                      <a:pt x="14654" y="94647"/>
                    </a:lnTo>
                    <a:lnTo>
                      <a:pt x="24748" y="129437"/>
                    </a:lnTo>
                    <a:lnTo>
                      <a:pt x="27027" y="131057"/>
                    </a:lnTo>
                    <a:lnTo>
                      <a:pt x="29559" y="117258"/>
                    </a:lnTo>
                    <a:lnTo>
                      <a:pt x="34438" y="55768"/>
                    </a:lnTo>
                    <a:lnTo>
                      <a:pt x="41042" y="30764"/>
                    </a:lnTo>
                    <a:lnTo>
                      <a:pt x="51775" y="11853"/>
                    </a:lnTo>
                    <a:lnTo>
                      <a:pt x="57913" y="8213"/>
                    </a:lnTo>
                    <a:lnTo>
                      <a:pt x="64345" y="8127"/>
                    </a:lnTo>
                    <a:lnTo>
                      <a:pt x="70973" y="10409"/>
                    </a:lnTo>
                    <a:lnTo>
                      <a:pt x="84575" y="22303"/>
                    </a:lnTo>
                    <a:lnTo>
                      <a:pt x="102268" y="48730"/>
                    </a:lnTo>
                    <a:lnTo>
                      <a:pt x="118039" y="75668"/>
                    </a:lnTo>
                    <a:lnTo>
                      <a:pt x="124316" y="83512"/>
                    </a:lnTo>
                    <a:lnTo>
                      <a:pt x="129670" y="84062"/>
                    </a:lnTo>
                    <a:lnTo>
                      <a:pt x="134410" y="79750"/>
                    </a:lnTo>
                    <a:lnTo>
                      <a:pt x="157711" y="24718"/>
                    </a:lnTo>
                    <a:lnTo>
                      <a:pt x="161292" y="14451"/>
                    </a:lnTo>
                    <a:lnTo>
                      <a:pt x="168359" y="7606"/>
                    </a:lnTo>
                    <a:lnTo>
                      <a:pt x="188690" y="0"/>
                    </a:lnTo>
                    <a:lnTo>
                      <a:pt x="198323" y="312"/>
                    </a:lnTo>
                    <a:lnTo>
                      <a:pt x="215265" y="6897"/>
                    </a:lnTo>
                    <a:lnTo>
                      <a:pt x="237957" y="29348"/>
                    </a:lnTo>
                    <a:lnTo>
                      <a:pt x="262197" y="78650"/>
                    </a:lnTo>
                    <a:lnTo>
                      <a:pt x="281060" y="135120"/>
                    </a:lnTo>
                    <a:lnTo>
                      <a:pt x="284269" y="15184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839426" y="2337251"/>
                <a:ext cx="129576" cy="173432"/>
              </a:xfrm>
              <a:custGeom>
                <a:avLst/>
                <a:gdLst/>
                <a:ahLst/>
                <a:cxnLst/>
                <a:rect l="0" t="0" r="0" b="0"/>
                <a:pathLst>
                  <a:path w="129576" h="173432">
                    <a:moveTo>
                      <a:pt x="90750" y="13302"/>
                    </a:moveTo>
                    <a:lnTo>
                      <a:pt x="79572" y="2123"/>
                    </a:lnTo>
                    <a:lnTo>
                      <a:pt x="72769" y="0"/>
                    </a:lnTo>
                    <a:lnTo>
                      <a:pt x="55852" y="761"/>
                    </a:lnTo>
                    <a:lnTo>
                      <a:pt x="39755" y="8118"/>
                    </a:lnTo>
                    <a:lnTo>
                      <a:pt x="24802" y="20356"/>
                    </a:lnTo>
                    <a:lnTo>
                      <a:pt x="10357" y="37494"/>
                    </a:lnTo>
                    <a:lnTo>
                      <a:pt x="2377" y="59929"/>
                    </a:lnTo>
                    <a:lnTo>
                      <a:pt x="0" y="85497"/>
                    </a:lnTo>
                    <a:lnTo>
                      <a:pt x="6409" y="125030"/>
                    </a:lnTo>
                    <a:lnTo>
                      <a:pt x="16610" y="148356"/>
                    </a:lnTo>
                    <a:lnTo>
                      <a:pt x="32063" y="164183"/>
                    </a:lnTo>
                    <a:lnTo>
                      <a:pt x="41097" y="170041"/>
                    </a:lnTo>
                    <a:lnTo>
                      <a:pt x="60493" y="173431"/>
                    </a:lnTo>
                    <a:lnTo>
                      <a:pt x="80812" y="169868"/>
                    </a:lnTo>
                    <a:lnTo>
                      <a:pt x="101541" y="160485"/>
                    </a:lnTo>
                    <a:lnTo>
                      <a:pt x="116213" y="145397"/>
                    </a:lnTo>
                    <a:lnTo>
                      <a:pt x="125464" y="125823"/>
                    </a:lnTo>
                    <a:lnTo>
                      <a:pt x="129575" y="101526"/>
                    </a:lnTo>
                    <a:lnTo>
                      <a:pt x="125163" y="78248"/>
                    </a:lnTo>
                    <a:lnTo>
                      <a:pt x="101278" y="2383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024933" y="2361081"/>
                <a:ext cx="119089" cy="161666"/>
              </a:xfrm>
              <a:custGeom>
                <a:avLst/>
                <a:gdLst/>
                <a:ahLst/>
                <a:cxnLst/>
                <a:rect l="0" t="0" r="0" b="0"/>
                <a:pathLst>
                  <a:path w="119089" h="161666">
                    <a:moveTo>
                      <a:pt x="0" y="10528"/>
                    </a:moveTo>
                    <a:lnTo>
                      <a:pt x="5589" y="69145"/>
                    </a:lnTo>
                    <a:lnTo>
                      <a:pt x="17958" y="122149"/>
                    </a:lnTo>
                    <a:lnTo>
                      <a:pt x="24748" y="145536"/>
                    </a:lnTo>
                    <a:lnTo>
                      <a:pt x="31706" y="153176"/>
                    </a:lnTo>
                    <a:lnTo>
                      <a:pt x="51916" y="161665"/>
                    </a:lnTo>
                    <a:lnTo>
                      <a:pt x="61517" y="160419"/>
                    </a:lnTo>
                    <a:lnTo>
                      <a:pt x="78423" y="149676"/>
                    </a:lnTo>
                    <a:lnTo>
                      <a:pt x="101095" y="118308"/>
                    </a:lnTo>
                    <a:lnTo>
                      <a:pt x="117041" y="84967"/>
                    </a:lnTo>
                    <a:lnTo>
                      <a:pt x="119088" y="60380"/>
                    </a:lnTo>
                    <a:lnTo>
                      <a:pt x="11581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203917" y="2371645"/>
                <a:ext cx="134728" cy="168421"/>
              </a:xfrm>
              <a:custGeom>
                <a:avLst/>
                <a:gdLst/>
                <a:ahLst/>
                <a:cxnLst/>
                <a:rect l="0" t="0" r="0" b="0"/>
                <a:pathLst>
                  <a:path w="134728" h="168421">
                    <a:moveTo>
                      <a:pt x="0" y="63135"/>
                    </a:moveTo>
                    <a:lnTo>
                      <a:pt x="14654" y="116163"/>
                    </a:lnTo>
                    <a:lnTo>
                      <a:pt x="16788" y="118374"/>
                    </a:lnTo>
                    <a:lnTo>
                      <a:pt x="18211" y="115169"/>
                    </a:lnTo>
                    <a:lnTo>
                      <a:pt x="21852" y="57726"/>
                    </a:lnTo>
                    <a:lnTo>
                      <a:pt x="30521" y="23708"/>
                    </a:lnTo>
                    <a:lnTo>
                      <a:pt x="41251" y="6228"/>
                    </a:lnTo>
                    <a:lnTo>
                      <a:pt x="48558" y="1800"/>
                    </a:lnTo>
                    <a:lnTo>
                      <a:pt x="66035" y="0"/>
                    </a:lnTo>
                    <a:lnTo>
                      <a:pt x="82381" y="6219"/>
                    </a:lnTo>
                    <a:lnTo>
                      <a:pt x="90016" y="11153"/>
                    </a:lnTo>
                    <a:lnTo>
                      <a:pt x="101618" y="25994"/>
                    </a:lnTo>
                    <a:lnTo>
                      <a:pt x="126020" y="87749"/>
                    </a:lnTo>
                    <a:lnTo>
                      <a:pt x="134727" y="141047"/>
                    </a:lnTo>
                    <a:lnTo>
                      <a:pt x="132798" y="156254"/>
                    </a:lnTo>
                    <a:lnTo>
                      <a:pt x="126342" y="16842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406153" y="2129454"/>
                <a:ext cx="29392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29392" h="400084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6999" y="121131"/>
                    </a:lnTo>
                    <a:lnTo>
                      <a:pt x="13528" y="178740"/>
                    </a:lnTo>
                    <a:lnTo>
                      <a:pt x="17282" y="242083"/>
                    </a:lnTo>
                    <a:lnTo>
                      <a:pt x="25786" y="303492"/>
                    </a:lnTo>
                    <a:lnTo>
                      <a:pt x="28679" y="363282"/>
                    </a:lnTo>
                    <a:lnTo>
                      <a:pt x="29391" y="4000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246031" y="2257991"/>
                <a:ext cx="284270" cy="29391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29391">
                    <a:moveTo>
                      <a:pt x="284269" y="8333"/>
                    </a:moveTo>
                    <a:lnTo>
                      <a:pt x="246791" y="0"/>
                    </a:lnTo>
                    <a:lnTo>
                      <a:pt x="211943" y="1575"/>
                    </a:lnTo>
                    <a:lnTo>
                      <a:pt x="150873" y="8613"/>
                    </a:lnTo>
                    <a:lnTo>
                      <a:pt x="89625" y="22870"/>
                    </a:lnTo>
                    <a:lnTo>
                      <a:pt x="27082" y="28532"/>
                    </a:lnTo>
                    <a:lnTo>
                      <a:pt x="0" y="2939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831863" y="2366020"/>
                <a:ext cx="188928" cy="169674"/>
              </a:xfrm>
              <a:custGeom>
                <a:avLst/>
                <a:gdLst/>
                <a:ahLst/>
                <a:cxnLst/>
                <a:rect l="0" t="0" r="0" b="0"/>
                <a:pathLst>
                  <a:path w="188928" h="169674">
                    <a:moveTo>
                      <a:pt x="109048" y="5589"/>
                    </a:moveTo>
                    <a:lnTo>
                      <a:pt x="92280" y="0"/>
                    </a:lnTo>
                    <a:lnTo>
                      <a:pt x="74689" y="376"/>
                    </a:lnTo>
                    <a:lnTo>
                      <a:pt x="34801" y="10149"/>
                    </a:lnTo>
                    <a:lnTo>
                      <a:pt x="26795" y="15648"/>
                    </a:lnTo>
                    <a:lnTo>
                      <a:pt x="14780" y="31117"/>
                    </a:lnTo>
                    <a:lnTo>
                      <a:pt x="1439" y="65146"/>
                    </a:lnTo>
                    <a:lnTo>
                      <a:pt x="0" y="88211"/>
                    </a:lnTo>
                    <a:lnTo>
                      <a:pt x="8609" y="131614"/>
                    </a:lnTo>
                    <a:lnTo>
                      <a:pt x="21124" y="149728"/>
                    </a:lnTo>
                    <a:lnTo>
                      <a:pt x="29376" y="157834"/>
                    </a:lnTo>
                    <a:lnTo>
                      <a:pt x="51022" y="166840"/>
                    </a:lnTo>
                    <a:lnTo>
                      <a:pt x="75070" y="169673"/>
                    </a:lnTo>
                    <a:lnTo>
                      <a:pt x="129791" y="158970"/>
                    </a:lnTo>
                    <a:lnTo>
                      <a:pt x="156008" y="143582"/>
                    </a:lnTo>
                    <a:lnTo>
                      <a:pt x="178594" y="118616"/>
                    </a:lnTo>
                    <a:lnTo>
                      <a:pt x="186750" y="95988"/>
                    </a:lnTo>
                    <a:lnTo>
                      <a:pt x="188927" y="83402"/>
                    </a:lnTo>
                    <a:lnTo>
                      <a:pt x="185104" y="60060"/>
                    </a:lnTo>
                    <a:lnTo>
                      <a:pt x="169797" y="30308"/>
                    </a:lnTo>
                    <a:lnTo>
                      <a:pt x="158275" y="16575"/>
                    </a:lnTo>
                    <a:lnTo>
                      <a:pt x="140633" y="558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037748" y="2156620"/>
                <a:ext cx="103206" cy="362389"/>
              </a:xfrm>
              <a:custGeom>
                <a:avLst/>
                <a:gdLst/>
                <a:ahLst/>
                <a:cxnLst/>
                <a:rect l="0" t="0" r="0" b="0"/>
                <a:pathLst>
                  <a:path w="103206" h="362389">
                    <a:moveTo>
                      <a:pt x="82148" y="362388"/>
                    </a:moveTo>
                    <a:lnTo>
                      <a:pt x="64190" y="308514"/>
                    </a:lnTo>
                    <a:lnTo>
                      <a:pt x="46999" y="251352"/>
                    </a:lnTo>
                    <a:lnTo>
                      <a:pt x="33004" y="196999"/>
                    </a:lnTo>
                    <a:lnTo>
                      <a:pt x="18975" y="141202"/>
                    </a:lnTo>
                    <a:lnTo>
                      <a:pt x="2599" y="78324"/>
                    </a:lnTo>
                    <a:lnTo>
                      <a:pt x="0" y="52084"/>
                    </a:lnTo>
                    <a:lnTo>
                      <a:pt x="5084" y="27943"/>
                    </a:lnTo>
                    <a:lnTo>
                      <a:pt x="9715" y="16592"/>
                    </a:lnTo>
                    <a:lnTo>
                      <a:pt x="17481" y="9025"/>
                    </a:lnTo>
                    <a:lnTo>
                      <a:pt x="38589" y="617"/>
                    </a:lnTo>
                    <a:lnTo>
                      <a:pt x="60449" y="0"/>
                    </a:lnTo>
                    <a:lnTo>
                      <a:pt x="79523" y="3625"/>
                    </a:lnTo>
                    <a:lnTo>
                      <a:pt x="103205" y="1494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014611" y="2340024"/>
                <a:ext cx="1684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">
                    <a:moveTo>
                      <a:pt x="168456" y="0"/>
                    </a:moveTo>
                    <a:lnTo>
                      <a:pt x="109839" y="0"/>
                    </a:lnTo>
                    <a:lnTo>
                      <a:pt x="4959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570080" y="2306215"/>
                <a:ext cx="213113" cy="227154"/>
              </a:xfrm>
              <a:custGeom>
                <a:avLst/>
                <a:gdLst/>
                <a:ahLst/>
                <a:cxnLst/>
                <a:rect l="0" t="0" r="0" b="0"/>
                <a:pathLst>
                  <a:path w="213113" h="227154">
                    <a:moveTo>
                      <a:pt x="160469" y="54866"/>
                    </a:moveTo>
                    <a:lnTo>
                      <a:pt x="150893" y="30819"/>
                    </a:lnTo>
                    <a:lnTo>
                      <a:pt x="140226" y="16493"/>
                    </a:lnTo>
                    <a:lnTo>
                      <a:pt x="121446" y="5446"/>
                    </a:lnTo>
                    <a:lnTo>
                      <a:pt x="109887" y="862"/>
                    </a:lnTo>
                    <a:lnTo>
                      <a:pt x="65673" y="0"/>
                    </a:lnTo>
                    <a:lnTo>
                      <a:pt x="41908" y="10594"/>
                    </a:lnTo>
                    <a:lnTo>
                      <a:pt x="32296" y="18332"/>
                    </a:lnTo>
                    <a:lnTo>
                      <a:pt x="18495" y="39409"/>
                    </a:lnTo>
                    <a:lnTo>
                      <a:pt x="104" y="85478"/>
                    </a:lnTo>
                    <a:lnTo>
                      <a:pt x="0" y="123338"/>
                    </a:lnTo>
                    <a:lnTo>
                      <a:pt x="11615" y="169647"/>
                    </a:lnTo>
                    <a:lnTo>
                      <a:pt x="22561" y="191277"/>
                    </a:lnTo>
                    <a:lnTo>
                      <a:pt x="38345" y="206350"/>
                    </a:lnTo>
                    <a:lnTo>
                      <a:pt x="70083" y="221413"/>
                    </a:lnTo>
                    <a:lnTo>
                      <a:pt x="94561" y="227153"/>
                    </a:lnTo>
                    <a:lnTo>
                      <a:pt x="117139" y="225804"/>
                    </a:lnTo>
                    <a:lnTo>
                      <a:pt x="155170" y="207290"/>
                    </a:lnTo>
                    <a:lnTo>
                      <a:pt x="213112" y="16015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798182" y="2108397"/>
                <a:ext cx="209717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209717" h="410612">
                    <a:moveTo>
                      <a:pt x="6067" y="0"/>
                    </a:moveTo>
                    <a:lnTo>
                      <a:pt x="0" y="34792"/>
                    </a:lnTo>
                    <a:lnTo>
                      <a:pt x="4920" y="81408"/>
                    </a:lnTo>
                    <a:lnTo>
                      <a:pt x="13786" y="137985"/>
                    </a:lnTo>
                    <a:lnTo>
                      <a:pt x="23821" y="193483"/>
                    </a:lnTo>
                    <a:lnTo>
                      <a:pt x="34204" y="251520"/>
                    </a:lnTo>
                    <a:lnTo>
                      <a:pt x="48193" y="314239"/>
                    </a:lnTo>
                    <a:lnTo>
                      <a:pt x="57324" y="375304"/>
                    </a:lnTo>
                    <a:lnTo>
                      <a:pt x="58527" y="324319"/>
                    </a:lnTo>
                    <a:lnTo>
                      <a:pt x="61013" y="268177"/>
                    </a:lnTo>
                    <a:lnTo>
                      <a:pt x="69871" y="244362"/>
                    </a:lnTo>
                    <a:lnTo>
                      <a:pt x="84727" y="228318"/>
                    </a:lnTo>
                    <a:lnTo>
                      <a:pt x="93602" y="222402"/>
                    </a:lnTo>
                    <a:lnTo>
                      <a:pt x="103028" y="220798"/>
                    </a:lnTo>
                    <a:lnTo>
                      <a:pt x="122860" y="225254"/>
                    </a:lnTo>
                    <a:lnTo>
                      <a:pt x="148167" y="240917"/>
                    </a:lnTo>
                    <a:lnTo>
                      <a:pt x="160079" y="256813"/>
                    </a:lnTo>
                    <a:lnTo>
                      <a:pt x="187827" y="316217"/>
                    </a:lnTo>
                    <a:lnTo>
                      <a:pt x="208086" y="363630"/>
                    </a:lnTo>
                    <a:lnTo>
                      <a:pt x="209716" y="384271"/>
                    </a:lnTo>
                    <a:lnTo>
                      <a:pt x="206108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8038207" y="2349053"/>
                <a:ext cx="197711" cy="165062"/>
              </a:xfrm>
              <a:custGeom>
                <a:avLst/>
                <a:gdLst/>
                <a:ahLst/>
                <a:cxnLst/>
                <a:rect l="0" t="0" r="0" b="0"/>
                <a:pathLst>
                  <a:path w="197711" h="165062">
                    <a:moveTo>
                      <a:pt x="113482" y="75199"/>
                    </a:moveTo>
                    <a:lnTo>
                      <a:pt x="103906" y="36681"/>
                    </a:lnTo>
                    <a:lnTo>
                      <a:pt x="93239" y="18695"/>
                    </a:lnTo>
                    <a:lnTo>
                      <a:pt x="74459" y="6023"/>
                    </a:lnTo>
                    <a:lnTo>
                      <a:pt x="62900" y="1005"/>
                    </a:lnTo>
                    <a:lnTo>
                      <a:pt x="52854" y="0"/>
                    </a:lnTo>
                    <a:lnTo>
                      <a:pt x="35454" y="5123"/>
                    </a:lnTo>
                    <a:lnTo>
                      <a:pt x="23041" y="18318"/>
                    </a:lnTo>
                    <a:lnTo>
                      <a:pt x="5540" y="55384"/>
                    </a:lnTo>
                    <a:lnTo>
                      <a:pt x="0" y="91685"/>
                    </a:lnTo>
                    <a:lnTo>
                      <a:pt x="4944" y="115281"/>
                    </a:lnTo>
                    <a:lnTo>
                      <a:pt x="20881" y="145177"/>
                    </a:lnTo>
                    <a:lnTo>
                      <a:pt x="27182" y="153436"/>
                    </a:lnTo>
                    <a:lnTo>
                      <a:pt x="46660" y="162614"/>
                    </a:lnTo>
                    <a:lnTo>
                      <a:pt x="58405" y="165061"/>
                    </a:lnTo>
                    <a:lnTo>
                      <a:pt x="68575" y="164353"/>
                    </a:lnTo>
                    <a:lnTo>
                      <a:pt x="86114" y="157327"/>
                    </a:lnTo>
                    <a:lnTo>
                      <a:pt x="98589" y="140166"/>
                    </a:lnTo>
                    <a:lnTo>
                      <a:pt x="116130" y="96611"/>
                    </a:lnTo>
                    <a:lnTo>
                      <a:pt x="117388" y="75357"/>
                    </a:lnTo>
                    <a:lnTo>
                      <a:pt x="116086" y="64776"/>
                    </a:lnTo>
                    <a:lnTo>
                      <a:pt x="116388" y="62401"/>
                    </a:lnTo>
                    <a:lnTo>
                      <a:pt x="141168" y="114346"/>
                    </a:lnTo>
                    <a:lnTo>
                      <a:pt x="158543" y="131982"/>
                    </a:lnTo>
                    <a:lnTo>
                      <a:pt x="166919" y="136451"/>
                    </a:lnTo>
                    <a:lnTo>
                      <a:pt x="197710" y="1383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8219799" y="2348847"/>
                <a:ext cx="174047" cy="159634"/>
              </a:xfrm>
              <a:custGeom>
                <a:avLst/>
                <a:gdLst/>
                <a:ahLst/>
                <a:cxnLst/>
                <a:rect l="0" t="0" r="0" b="0"/>
                <a:pathLst>
                  <a:path w="174047" h="159634">
                    <a:moveTo>
                      <a:pt x="5589" y="33291"/>
                    </a:moveTo>
                    <a:lnTo>
                      <a:pt x="0" y="50058"/>
                    </a:lnTo>
                    <a:lnTo>
                      <a:pt x="375" y="67649"/>
                    </a:lnTo>
                    <a:lnTo>
                      <a:pt x="14479" y="117884"/>
                    </a:lnTo>
                    <a:lnTo>
                      <a:pt x="25527" y="138738"/>
                    </a:lnTo>
                    <a:lnTo>
                      <a:pt x="25900" y="142194"/>
                    </a:lnTo>
                    <a:lnTo>
                      <a:pt x="22640" y="140988"/>
                    </a:lnTo>
                    <a:lnTo>
                      <a:pt x="16956" y="136674"/>
                    </a:lnTo>
                    <a:lnTo>
                      <a:pt x="10641" y="119403"/>
                    </a:lnTo>
                    <a:lnTo>
                      <a:pt x="189" y="65125"/>
                    </a:lnTo>
                    <a:lnTo>
                      <a:pt x="2409" y="43930"/>
                    </a:lnTo>
                    <a:lnTo>
                      <a:pt x="10415" y="25931"/>
                    </a:lnTo>
                    <a:lnTo>
                      <a:pt x="15826" y="17856"/>
                    </a:lnTo>
                    <a:lnTo>
                      <a:pt x="34316" y="5764"/>
                    </a:lnTo>
                    <a:lnTo>
                      <a:pt x="45798" y="902"/>
                    </a:lnTo>
                    <a:lnTo>
                      <a:pt x="56961" y="0"/>
                    </a:lnTo>
                    <a:lnTo>
                      <a:pt x="78724" y="5237"/>
                    </a:lnTo>
                    <a:lnTo>
                      <a:pt x="105118" y="21339"/>
                    </a:lnTo>
                    <a:lnTo>
                      <a:pt x="149281" y="76204"/>
                    </a:lnTo>
                    <a:lnTo>
                      <a:pt x="164888" y="107227"/>
                    </a:lnTo>
                    <a:lnTo>
                      <a:pt x="174046" y="1596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8404373" y="2358704"/>
                <a:ext cx="204718" cy="330283"/>
              </a:xfrm>
              <a:custGeom>
                <a:avLst/>
                <a:gdLst/>
                <a:ahLst/>
                <a:cxnLst/>
                <a:rect l="0" t="0" r="0" b="0"/>
                <a:pathLst>
                  <a:path w="204718" h="330283">
                    <a:moveTo>
                      <a:pt x="136870" y="97133"/>
                    </a:moveTo>
                    <a:lnTo>
                      <a:pt x="148049" y="85955"/>
                    </a:lnTo>
                    <a:lnTo>
                      <a:pt x="153537" y="67988"/>
                    </a:lnTo>
                    <a:lnTo>
                      <a:pt x="155000" y="56647"/>
                    </a:lnTo>
                    <a:lnTo>
                      <a:pt x="150387" y="34685"/>
                    </a:lnTo>
                    <a:lnTo>
                      <a:pt x="145881" y="23916"/>
                    </a:lnTo>
                    <a:lnTo>
                      <a:pt x="131517" y="8830"/>
                    </a:lnTo>
                    <a:lnTo>
                      <a:pt x="122773" y="3170"/>
                    </a:lnTo>
                    <a:lnTo>
                      <a:pt x="103699" y="0"/>
                    </a:lnTo>
                    <a:lnTo>
                      <a:pt x="93699" y="792"/>
                    </a:lnTo>
                    <a:lnTo>
                      <a:pt x="76349" y="7912"/>
                    </a:lnTo>
                    <a:lnTo>
                      <a:pt x="46146" y="31546"/>
                    </a:lnTo>
                    <a:lnTo>
                      <a:pt x="30311" y="57423"/>
                    </a:lnTo>
                    <a:lnTo>
                      <a:pt x="28289" y="77144"/>
                    </a:lnTo>
                    <a:lnTo>
                      <a:pt x="36524" y="118401"/>
                    </a:lnTo>
                    <a:lnTo>
                      <a:pt x="51636" y="144249"/>
                    </a:lnTo>
                    <a:lnTo>
                      <a:pt x="60160" y="149601"/>
                    </a:lnTo>
                    <a:lnTo>
                      <a:pt x="82109" y="155547"/>
                    </a:lnTo>
                    <a:lnTo>
                      <a:pt x="92175" y="154793"/>
                    </a:lnTo>
                    <a:lnTo>
                      <a:pt x="109597" y="147716"/>
                    </a:lnTo>
                    <a:lnTo>
                      <a:pt x="132560" y="130578"/>
                    </a:lnTo>
                    <a:lnTo>
                      <a:pt x="148591" y="105093"/>
                    </a:lnTo>
                    <a:lnTo>
                      <a:pt x="152873" y="102440"/>
                    </a:lnTo>
                    <a:lnTo>
                      <a:pt x="156898" y="104180"/>
                    </a:lnTo>
                    <a:lnTo>
                      <a:pt x="160750" y="108851"/>
                    </a:lnTo>
                    <a:lnTo>
                      <a:pt x="178894" y="162772"/>
                    </a:lnTo>
                    <a:lnTo>
                      <a:pt x="193005" y="216944"/>
                    </a:lnTo>
                    <a:lnTo>
                      <a:pt x="204717" y="272704"/>
                    </a:lnTo>
                    <a:lnTo>
                      <a:pt x="202900" y="300727"/>
                    </a:lnTo>
                    <a:lnTo>
                      <a:pt x="197267" y="311241"/>
                    </a:lnTo>
                    <a:lnTo>
                      <a:pt x="178531" y="326043"/>
                    </a:lnTo>
                    <a:lnTo>
                      <a:pt x="157726" y="330282"/>
                    </a:lnTo>
                    <a:lnTo>
                      <a:pt x="96853" y="321725"/>
                    </a:lnTo>
                    <a:lnTo>
                      <a:pt x="41835" y="315802"/>
                    </a:lnTo>
                    <a:lnTo>
                      <a:pt x="0" y="3077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649408" y="2344988"/>
                <a:ext cx="186801" cy="237192"/>
              </a:xfrm>
              <a:custGeom>
                <a:avLst/>
                <a:gdLst/>
                <a:ahLst/>
                <a:cxnLst/>
                <a:rect l="0" t="0" r="0" b="0"/>
                <a:pathLst>
                  <a:path w="186801" h="237192">
                    <a:moveTo>
                      <a:pt x="39234" y="89792"/>
                    </a:moveTo>
                    <a:lnTo>
                      <a:pt x="81926" y="92912"/>
                    </a:lnTo>
                    <a:lnTo>
                      <a:pt x="102662" y="95858"/>
                    </a:lnTo>
                    <a:lnTo>
                      <a:pt x="155081" y="85233"/>
                    </a:lnTo>
                    <a:lnTo>
                      <a:pt x="181054" y="69854"/>
                    </a:lnTo>
                    <a:lnTo>
                      <a:pt x="185253" y="61292"/>
                    </a:lnTo>
                    <a:lnTo>
                      <a:pt x="186800" y="39301"/>
                    </a:lnTo>
                    <a:lnTo>
                      <a:pt x="180468" y="20168"/>
                    </a:lnTo>
                    <a:lnTo>
                      <a:pt x="175504" y="11791"/>
                    </a:lnTo>
                    <a:lnTo>
                      <a:pt x="167515" y="6206"/>
                    </a:lnTo>
                    <a:lnTo>
                      <a:pt x="146161" y="0"/>
                    </a:lnTo>
                    <a:lnTo>
                      <a:pt x="113420" y="2096"/>
                    </a:lnTo>
                    <a:lnTo>
                      <a:pt x="70916" y="14454"/>
                    </a:lnTo>
                    <a:lnTo>
                      <a:pt x="31845" y="38213"/>
                    </a:lnTo>
                    <a:lnTo>
                      <a:pt x="17233" y="52830"/>
                    </a:lnTo>
                    <a:lnTo>
                      <a:pt x="6839" y="71025"/>
                    </a:lnTo>
                    <a:lnTo>
                      <a:pt x="0" y="106588"/>
                    </a:lnTo>
                    <a:lnTo>
                      <a:pt x="3563" y="146762"/>
                    </a:lnTo>
                    <a:lnTo>
                      <a:pt x="17617" y="182711"/>
                    </a:lnTo>
                    <a:lnTo>
                      <a:pt x="36599" y="210001"/>
                    </a:lnTo>
                    <a:lnTo>
                      <a:pt x="56390" y="222377"/>
                    </a:lnTo>
                    <a:lnTo>
                      <a:pt x="80784" y="230607"/>
                    </a:lnTo>
                    <a:lnTo>
                      <a:pt x="125214" y="235891"/>
                    </a:lnTo>
                    <a:lnTo>
                      <a:pt x="144519" y="2371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5266880" y="2624293"/>
                <a:ext cx="3600747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3600747" h="10530">
                    <a:moveTo>
                      <a:pt x="3600746" y="0"/>
                    </a:moveTo>
                    <a:lnTo>
                      <a:pt x="3546602" y="0"/>
                    </a:lnTo>
                    <a:lnTo>
                      <a:pt x="3491655" y="0"/>
                    </a:lnTo>
                    <a:lnTo>
                      <a:pt x="3444161" y="0"/>
                    </a:lnTo>
                    <a:lnTo>
                      <a:pt x="3393044" y="0"/>
                    </a:lnTo>
                    <a:lnTo>
                      <a:pt x="3335264" y="0"/>
                    </a:lnTo>
                    <a:lnTo>
                      <a:pt x="3273690" y="0"/>
                    </a:lnTo>
                    <a:lnTo>
                      <a:pt x="3210993" y="0"/>
                    </a:lnTo>
                    <a:lnTo>
                      <a:pt x="3159141" y="0"/>
                    </a:lnTo>
                    <a:lnTo>
                      <a:pt x="3097373" y="0"/>
                    </a:lnTo>
                    <a:lnTo>
                      <a:pt x="3043977" y="0"/>
                    </a:lnTo>
                    <a:lnTo>
                      <a:pt x="2985183" y="1170"/>
                    </a:lnTo>
                    <a:lnTo>
                      <a:pt x="2922073" y="9066"/>
                    </a:lnTo>
                    <a:lnTo>
                      <a:pt x="2866997" y="10240"/>
                    </a:lnTo>
                    <a:lnTo>
                      <a:pt x="2811057" y="10472"/>
                    </a:lnTo>
                    <a:lnTo>
                      <a:pt x="2754947" y="10518"/>
                    </a:lnTo>
                    <a:lnTo>
                      <a:pt x="2697633" y="10527"/>
                    </a:lnTo>
                    <a:lnTo>
                      <a:pt x="2634320" y="10528"/>
                    </a:lnTo>
                    <a:lnTo>
                      <a:pt x="2576407" y="10529"/>
                    </a:lnTo>
                    <a:lnTo>
                      <a:pt x="2519906" y="10529"/>
                    </a:lnTo>
                    <a:lnTo>
                      <a:pt x="2463686" y="10529"/>
                    </a:lnTo>
                    <a:lnTo>
                      <a:pt x="2407520" y="10529"/>
                    </a:lnTo>
                    <a:lnTo>
                      <a:pt x="2359815" y="10529"/>
                    </a:lnTo>
                    <a:lnTo>
                      <a:pt x="2316516" y="10529"/>
                    </a:lnTo>
                    <a:lnTo>
                      <a:pt x="2270756" y="10529"/>
                    </a:lnTo>
                    <a:lnTo>
                      <a:pt x="2218687" y="10529"/>
                    </a:lnTo>
                    <a:lnTo>
                      <a:pt x="2156050" y="10529"/>
                    </a:lnTo>
                    <a:lnTo>
                      <a:pt x="2093289" y="10529"/>
                    </a:lnTo>
                    <a:lnTo>
                      <a:pt x="2051831" y="10529"/>
                    </a:lnTo>
                    <a:lnTo>
                      <a:pt x="1988353" y="10529"/>
                    </a:lnTo>
                    <a:lnTo>
                      <a:pt x="1924983" y="10529"/>
                    </a:lnTo>
                    <a:lnTo>
                      <a:pt x="1867405" y="10529"/>
                    </a:lnTo>
                    <a:lnTo>
                      <a:pt x="1810972" y="10529"/>
                    </a:lnTo>
                    <a:lnTo>
                      <a:pt x="1754765" y="10529"/>
                    </a:lnTo>
                    <a:lnTo>
                      <a:pt x="1698601" y="10529"/>
                    </a:lnTo>
                    <a:lnTo>
                      <a:pt x="1652975" y="10529"/>
                    </a:lnTo>
                    <a:lnTo>
                      <a:pt x="1592664" y="10529"/>
                    </a:lnTo>
                    <a:lnTo>
                      <a:pt x="1543598" y="10529"/>
                    </a:lnTo>
                    <a:lnTo>
                      <a:pt x="1495914" y="10529"/>
                    </a:lnTo>
                    <a:lnTo>
                      <a:pt x="1434993" y="10529"/>
                    </a:lnTo>
                    <a:lnTo>
                      <a:pt x="1382237" y="10529"/>
                    </a:lnTo>
                    <a:lnTo>
                      <a:pt x="1339234" y="10529"/>
                    </a:lnTo>
                    <a:lnTo>
                      <a:pt x="1292826" y="10529"/>
                    </a:lnTo>
                    <a:lnTo>
                      <a:pt x="1244904" y="10529"/>
                    </a:lnTo>
                    <a:lnTo>
                      <a:pt x="1196309" y="10529"/>
                    </a:lnTo>
                    <a:lnTo>
                      <a:pt x="1147415" y="10529"/>
                    </a:lnTo>
                    <a:lnTo>
                      <a:pt x="1099558" y="10529"/>
                    </a:lnTo>
                    <a:lnTo>
                      <a:pt x="1054892" y="10529"/>
                    </a:lnTo>
                    <a:lnTo>
                      <a:pt x="1001462" y="10529"/>
                    </a:lnTo>
                    <a:lnTo>
                      <a:pt x="944817" y="10529"/>
                    </a:lnTo>
                    <a:lnTo>
                      <a:pt x="894759" y="10529"/>
                    </a:lnTo>
                    <a:lnTo>
                      <a:pt x="844701" y="10529"/>
                    </a:lnTo>
                    <a:lnTo>
                      <a:pt x="781646" y="10529"/>
                    </a:lnTo>
                    <a:lnTo>
                      <a:pt x="738123" y="10529"/>
                    </a:lnTo>
                    <a:lnTo>
                      <a:pt x="695382" y="10529"/>
                    </a:lnTo>
                    <a:lnTo>
                      <a:pt x="652990" y="10529"/>
                    </a:lnTo>
                    <a:lnTo>
                      <a:pt x="607633" y="10529"/>
                    </a:lnTo>
                    <a:lnTo>
                      <a:pt x="561348" y="10529"/>
                    </a:lnTo>
                    <a:lnTo>
                      <a:pt x="517380" y="10529"/>
                    </a:lnTo>
                    <a:lnTo>
                      <a:pt x="474442" y="10529"/>
                    </a:lnTo>
                    <a:lnTo>
                      <a:pt x="431962" y="9359"/>
                    </a:lnTo>
                    <a:lnTo>
                      <a:pt x="368585" y="3293"/>
                    </a:lnTo>
                    <a:lnTo>
                      <a:pt x="306522" y="976"/>
                    </a:lnTo>
                    <a:lnTo>
                      <a:pt x="249399" y="290"/>
                    </a:lnTo>
                    <a:lnTo>
                      <a:pt x="189710" y="86"/>
                    </a:lnTo>
                    <a:lnTo>
                      <a:pt x="134460" y="26"/>
                    </a:lnTo>
                    <a:lnTo>
                      <a:pt x="82214" y="8"/>
                    </a:lnTo>
                    <a:lnTo>
                      <a:pt x="28285" y="3121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5644822" y="2866449"/>
                <a:ext cx="286036" cy="203154"/>
              </a:xfrm>
              <a:custGeom>
                <a:avLst/>
                <a:gdLst/>
                <a:ahLst/>
                <a:cxnLst/>
                <a:rect l="0" t="0" r="0" b="0"/>
                <a:pathLst>
                  <a:path w="286036" h="203154">
                    <a:moveTo>
                      <a:pt x="201126" y="0"/>
                    </a:moveTo>
                    <a:lnTo>
                      <a:pt x="142509" y="5589"/>
                    </a:lnTo>
                    <a:lnTo>
                      <a:pt x="85912" y="21331"/>
                    </a:lnTo>
                    <a:lnTo>
                      <a:pt x="65692" y="29367"/>
                    </a:lnTo>
                    <a:lnTo>
                      <a:pt x="26302" y="60294"/>
                    </a:lnTo>
                    <a:lnTo>
                      <a:pt x="4787" y="86495"/>
                    </a:lnTo>
                    <a:lnTo>
                      <a:pt x="0" y="109412"/>
                    </a:lnTo>
                    <a:lnTo>
                      <a:pt x="362" y="122074"/>
                    </a:lnTo>
                    <a:lnTo>
                      <a:pt x="10122" y="145502"/>
                    </a:lnTo>
                    <a:lnTo>
                      <a:pt x="26158" y="165273"/>
                    </a:lnTo>
                    <a:lnTo>
                      <a:pt x="54917" y="182981"/>
                    </a:lnTo>
                    <a:lnTo>
                      <a:pt x="112115" y="203153"/>
                    </a:lnTo>
                    <a:lnTo>
                      <a:pt x="152655" y="202783"/>
                    </a:lnTo>
                    <a:lnTo>
                      <a:pt x="213937" y="185830"/>
                    </a:lnTo>
                    <a:lnTo>
                      <a:pt x="238405" y="172668"/>
                    </a:lnTo>
                    <a:lnTo>
                      <a:pt x="265334" y="144357"/>
                    </a:lnTo>
                    <a:lnTo>
                      <a:pt x="280745" y="119921"/>
                    </a:lnTo>
                    <a:lnTo>
                      <a:pt x="286035" y="96582"/>
                    </a:lnTo>
                    <a:lnTo>
                      <a:pt x="285808" y="85445"/>
                    </a:lnTo>
                    <a:lnTo>
                      <a:pt x="279317" y="66831"/>
                    </a:lnTo>
                    <a:lnTo>
                      <a:pt x="235868" y="14252"/>
                    </a:lnTo>
                    <a:lnTo>
                      <a:pt x="218906" y="6334"/>
                    </a:lnTo>
                    <a:lnTo>
                      <a:pt x="19059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5951233" y="2879086"/>
                <a:ext cx="147400" cy="143904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3904">
                    <a:moveTo>
                      <a:pt x="0" y="61062"/>
                    </a:moveTo>
                    <a:lnTo>
                      <a:pt x="24046" y="79043"/>
                    </a:lnTo>
                    <a:lnTo>
                      <a:pt x="80698" y="141455"/>
                    </a:lnTo>
                    <a:lnTo>
                      <a:pt x="83045" y="143903"/>
                    </a:lnTo>
                    <a:lnTo>
                      <a:pt x="44892" y="100358"/>
                    </a:lnTo>
                    <a:lnTo>
                      <a:pt x="18099" y="39758"/>
                    </a:lnTo>
                    <a:lnTo>
                      <a:pt x="17915" y="30482"/>
                    </a:lnTo>
                    <a:lnTo>
                      <a:pt x="23950" y="13936"/>
                    </a:lnTo>
                    <a:lnTo>
                      <a:pt x="31175" y="8588"/>
                    </a:lnTo>
                    <a:lnTo>
                      <a:pt x="51680" y="2645"/>
                    </a:lnTo>
                    <a:lnTo>
                      <a:pt x="107868" y="0"/>
                    </a:lnTo>
                    <a:lnTo>
                      <a:pt x="147399" y="842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6182860" y="2908563"/>
                <a:ext cx="2105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47400">
                    <a:moveTo>
                      <a:pt x="0" y="0"/>
                    </a:moveTo>
                    <a:lnTo>
                      <a:pt x="5589" y="62092"/>
                    </a:lnTo>
                    <a:lnTo>
                      <a:pt x="18211" y="115671"/>
                    </a:lnTo>
                    <a:lnTo>
                      <a:pt x="21057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6161803" y="283486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6266558" y="2886989"/>
                <a:ext cx="192069" cy="347946"/>
              </a:xfrm>
              <a:custGeom>
                <a:avLst/>
                <a:gdLst/>
                <a:ahLst/>
                <a:cxnLst/>
                <a:rect l="0" t="0" r="0" b="0"/>
                <a:pathLst>
                  <a:path w="192069" h="347946">
                    <a:moveTo>
                      <a:pt x="116343" y="105802"/>
                    </a:moveTo>
                    <a:lnTo>
                      <a:pt x="121933" y="89034"/>
                    </a:lnTo>
                    <a:lnTo>
                      <a:pt x="119820" y="56250"/>
                    </a:lnTo>
                    <a:lnTo>
                      <a:pt x="111649" y="36596"/>
                    </a:lnTo>
                    <a:lnTo>
                      <a:pt x="87340" y="4914"/>
                    </a:lnTo>
                    <a:lnTo>
                      <a:pt x="78290" y="1109"/>
                    </a:lnTo>
                    <a:lnTo>
                      <a:pt x="55757" y="0"/>
                    </a:lnTo>
                    <a:lnTo>
                      <a:pt x="45537" y="3682"/>
                    </a:lnTo>
                    <a:lnTo>
                      <a:pt x="4882" y="38845"/>
                    </a:lnTo>
                    <a:lnTo>
                      <a:pt x="1092" y="49465"/>
                    </a:lnTo>
                    <a:lnTo>
                      <a:pt x="0" y="76864"/>
                    </a:lnTo>
                    <a:lnTo>
                      <a:pt x="6533" y="99180"/>
                    </a:lnTo>
                    <a:lnTo>
                      <a:pt x="11551" y="108406"/>
                    </a:lnTo>
                    <a:lnTo>
                      <a:pt x="26485" y="121777"/>
                    </a:lnTo>
                    <a:lnTo>
                      <a:pt x="35381" y="126980"/>
                    </a:lnTo>
                    <a:lnTo>
                      <a:pt x="54623" y="129643"/>
                    </a:lnTo>
                    <a:lnTo>
                      <a:pt x="95573" y="121819"/>
                    </a:lnTo>
                    <a:lnTo>
                      <a:pt x="113351" y="109411"/>
                    </a:lnTo>
                    <a:lnTo>
                      <a:pt x="121367" y="101189"/>
                    </a:lnTo>
                    <a:lnTo>
                      <a:pt x="127881" y="100387"/>
                    </a:lnTo>
                    <a:lnTo>
                      <a:pt x="133394" y="104532"/>
                    </a:lnTo>
                    <a:lnTo>
                      <a:pt x="146742" y="132722"/>
                    </a:lnTo>
                    <a:lnTo>
                      <a:pt x="161732" y="189758"/>
                    </a:lnTo>
                    <a:lnTo>
                      <a:pt x="183194" y="248944"/>
                    </a:lnTo>
                    <a:lnTo>
                      <a:pt x="192068" y="277435"/>
                    </a:lnTo>
                    <a:lnTo>
                      <a:pt x="190553" y="302576"/>
                    </a:lnTo>
                    <a:lnTo>
                      <a:pt x="182081" y="324278"/>
                    </a:lnTo>
                    <a:lnTo>
                      <a:pt x="170516" y="341723"/>
                    </a:lnTo>
                    <a:lnTo>
                      <a:pt x="160648" y="346141"/>
                    </a:lnTo>
                    <a:lnTo>
                      <a:pt x="105901" y="347945"/>
                    </a:lnTo>
                    <a:lnTo>
                      <a:pt x="77777" y="345612"/>
                    </a:lnTo>
                    <a:lnTo>
                      <a:pt x="30953" y="331290"/>
                    </a:lnTo>
                    <a:lnTo>
                      <a:pt x="11058" y="3269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6488186" y="2940148"/>
                <a:ext cx="21058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15815">
                    <a:moveTo>
                      <a:pt x="0" y="0"/>
                    </a:moveTo>
                    <a:lnTo>
                      <a:pt x="14655" y="53028"/>
                    </a:lnTo>
                    <a:lnTo>
                      <a:pt x="21057" y="1158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477658" y="284539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585436" y="2908992"/>
                <a:ext cx="155435" cy="136442"/>
              </a:xfrm>
              <a:custGeom>
                <a:avLst/>
                <a:gdLst/>
                <a:ahLst/>
                <a:cxnLst/>
                <a:rect l="0" t="0" r="0" b="0"/>
                <a:pathLst>
                  <a:path w="155435" h="136442">
                    <a:moveTo>
                      <a:pt x="8035" y="94327"/>
                    </a:moveTo>
                    <a:lnTo>
                      <a:pt x="13625" y="111095"/>
                    </a:lnTo>
                    <a:lnTo>
                      <a:pt x="12932" y="111355"/>
                    </a:lnTo>
                    <a:lnTo>
                      <a:pt x="5922" y="99165"/>
                    </a:lnTo>
                    <a:lnTo>
                      <a:pt x="0" y="65995"/>
                    </a:lnTo>
                    <a:lnTo>
                      <a:pt x="3835" y="26531"/>
                    </a:lnTo>
                    <a:lnTo>
                      <a:pt x="9914" y="16374"/>
                    </a:lnTo>
                    <a:lnTo>
                      <a:pt x="29148" y="1970"/>
                    </a:lnTo>
                    <a:lnTo>
                      <a:pt x="38488" y="0"/>
                    </a:lnTo>
                    <a:lnTo>
                      <a:pt x="47055" y="1027"/>
                    </a:lnTo>
                    <a:lnTo>
                      <a:pt x="83203" y="19486"/>
                    </a:lnTo>
                    <a:lnTo>
                      <a:pt x="115734" y="46832"/>
                    </a:lnTo>
                    <a:lnTo>
                      <a:pt x="141570" y="84815"/>
                    </a:lnTo>
                    <a:lnTo>
                      <a:pt x="151327" y="112566"/>
                    </a:lnTo>
                    <a:lnTo>
                      <a:pt x="155434" y="1364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6787241" y="2918164"/>
                <a:ext cx="174729" cy="127270"/>
              </a:xfrm>
              <a:custGeom>
                <a:avLst/>
                <a:gdLst/>
                <a:ahLst/>
                <a:cxnLst/>
                <a:rect l="0" t="0" r="0" b="0"/>
                <a:pathLst>
                  <a:path w="174729" h="127270">
                    <a:moveTo>
                      <a:pt x="90500" y="64098"/>
                    </a:moveTo>
                    <a:lnTo>
                      <a:pt x="90500" y="41741"/>
                    </a:lnTo>
                    <a:lnTo>
                      <a:pt x="84261" y="24526"/>
                    </a:lnTo>
                    <a:lnTo>
                      <a:pt x="79322" y="16660"/>
                    </a:lnTo>
                    <a:lnTo>
                      <a:pt x="64475" y="4800"/>
                    </a:lnTo>
                    <a:lnTo>
                      <a:pt x="55603" y="0"/>
                    </a:lnTo>
                    <a:lnTo>
                      <a:pt x="47348" y="309"/>
                    </a:lnTo>
                    <a:lnTo>
                      <a:pt x="39505" y="4025"/>
                    </a:lnTo>
                    <a:lnTo>
                      <a:pt x="24552" y="18681"/>
                    </a:lnTo>
                    <a:lnTo>
                      <a:pt x="10107" y="40793"/>
                    </a:lnTo>
                    <a:lnTo>
                      <a:pt x="0" y="79550"/>
                    </a:lnTo>
                    <a:lnTo>
                      <a:pt x="3874" y="100601"/>
                    </a:lnTo>
                    <a:lnTo>
                      <a:pt x="8183" y="109491"/>
                    </a:lnTo>
                    <a:lnTo>
                      <a:pt x="15735" y="115417"/>
                    </a:lnTo>
                    <a:lnTo>
                      <a:pt x="36604" y="122001"/>
                    </a:lnTo>
                    <a:lnTo>
                      <a:pt x="46380" y="121418"/>
                    </a:lnTo>
                    <a:lnTo>
                      <a:pt x="63483" y="114530"/>
                    </a:lnTo>
                    <a:lnTo>
                      <a:pt x="75763" y="100550"/>
                    </a:lnTo>
                    <a:lnTo>
                      <a:pt x="93178" y="62980"/>
                    </a:lnTo>
                    <a:lnTo>
                      <a:pt x="96965" y="59843"/>
                    </a:lnTo>
                    <a:lnTo>
                      <a:pt x="100659" y="61262"/>
                    </a:lnTo>
                    <a:lnTo>
                      <a:pt x="147048" y="108852"/>
                    </a:lnTo>
                    <a:lnTo>
                      <a:pt x="174728" y="1272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6966908" y="2771692"/>
                <a:ext cx="37176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37176" h="315856">
                    <a:moveTo>
                      <a:pt x="5589" y="0"/>
                    </a:moveTo>
                    <a:lnTo>
                      <a:pt x="0" y="16768"/>
                    </a:lnTo>
                    <a:lnTo>
                      <a:pt x="4044" y="78565"/>
                    </a:lnTo>
                    <a:lnTo>
                      <a:pt x="10873" y="133672"/>
                    </a:lnTo>
                    <a:lnTo>
                      <a:pt x="22318" y="195164"/>
                    </a:lnTo>
                    <a:lnTo>
                      <a:pt x="28911" y="257397"/>
                    </a:lnTo>
                    <a:lnTo>
                      <a:pt x="37175" y="315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7295239" y="2887384"/>
                <a:ext cx="193156" cy="200164"/>
              </a:xfrm>
              <a:custGeom>
                <a:avLst/>
                <a:gdLst/>
                <a:ahLst/>
                <a:cxnLst/>
                <a:rect l="0" t="0" r="0" b="0"/>
                <a:pathLst>
                  <a:path w="193156" h="200164">
                    <a:moveTo>
                      <a:pt x="119455" y="105407"/>
                    </a:moveTo>
                    <a:lnTo>
                      <a:pt x="108277" y="94228"/>
                    </a:lnTo>
                    <a:lnTo>
                      <a:pt x="102789" y="76262"/>
                    </a:lnTo>
                    <a:lnTo>
                      <a:pt x="98010" y="53849"/>
                    </a:lnTo>
                    <a:lnTo>
                      <a:pt x="82165" y="22670"/>
                    </a:lnTo>
                    <a:lnTo>
                      <a:pt x="69347" y="5854"/>
                    </a:lnTo>
                    <a:lnTo>
                      <a:pt x="60313" y="1604"/>
                    </a:lnTo>
                    <a:lnTo>
                      <a:pt x="37798" y="0"/>
                    </a:lnTo>
                    <a:lnTo>
                      <a:pt x="28752" y="4720"/>
                    </a:lnTo>
                    <a:lnTo>
                      <a:pt x="15582" y="22443"/>
                    </a:lnTo>
                    <a:lnTo>
                      <a:pt x="1590" y="53139"/>
                    </a:lnTo>
                    <a:lnTo>
                      <a:pt x="0" y="73988"/>
                    </a:lnTo>
                    <a:lnTo>
                      <a:pt x="5501" y="132552"/>
                    </a:lnTo>
                    <a:lnTo>
                      <a:pt x="20310" y="159203"/>
                    </a:lnTo>
                    <a:lnTo>
                      <a:pt x="32887" y="174550"/>
                    </a:lnTo>
                    <a:lnTo>
                      <a:pt x="52514" y="182930"/>
                    </a:lnTo>
                    <a:lnTo>
                      <a:pt x="64300" y="185165"/>
                    </a:lnTo>
                    <a:lnTo>
                      <a:pt x="74496" y="183146"/>
                    </a:lnTo>
                    <a:lnTo>
                      <a:pt x="92065" y="171543"/>
                    </a:lnTo>
                    <a:lnTo>
                      <a:pt x="109519" y="145280"/>
                    </a:lnTo>
                    <a:lnTo>
                      <a:pt x="122100" y="115271"/>
                    </a:lnTo>
                    <a:lnTo>
                      <a:pt x="124728" y="113153"/>
                    </a:lnTo>
                    <a:lnTo>
                      <a:pt x="126480" y="116420"/>
                    </a:lnTo>
                    <a:lnTo>
                      <a:pt x="134881" y="149696"/>
                    </a:lnTo>
                    <a:lnTo>
                      <a:pt x="150022" y="179751"/>
                    </a:lnTo>
                    <a:lnTo>
                      <a:pt x="157381" y="186555"/>
                    </a:lnTo>
                    <a:lnTo>
                      <a:pt x="193155" y="20016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7467337" y="2940148"/>
                <a:ext cx="252685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36872">
                    <a:moveTo>
                      <a:pt x="0" y="0"/>
                    </a:moveTo>
                    <a:lnTo>
                      <a:pt x="0" y="58617"/>
                    </a:lnTo>
                    <a:lnTo>
                      <a:pt x="19786" y="115214"/>
                    </a:lnTo>
                    <a:lnTo>
                      <a:pt x="23719" y="125943"/>
                    </a:lnTo>
                    <a:lnTo>
                      <a:pt x="25171" y="127246"/>
                    </a:lnTo>
                    <a:lnTo>
                      <a:pt x="19096" y="93549"/>
                    </a:lnTo>
                    <a:lnTo>
                      <a:pt x="12220" y="46815"/>
                    </a:lnTo>
                    <a:lnTo>
                      <a:pt x="16619" y="11922"/>
                    </a:lnTo>
                    <a:lnTo>
                      <a:pt x="22777" y="5608"/>
                    </a:lnTo>
                    <a:lnTo>
                      <a:pt x="31562" y="2569"/>
                    </a:lnTo>
                    <a:lnTo>
                      <a:pt x="42098" y="1713"/>
                    </a:lnTo>
                    <a:lnTo>
                      <a:pt x="60044" y="7001"/>
                    </a:lnTo>
                    <a:lnTo>
                      <a:pt x="75819" y="18319"/>
                    </a:lnTo>
                    <a:lnTo>
                      <a:pt x="96684" y="44423"/>
                    </a:lnTo>
                    <a:lnTo>
                      <a:pt x="124241" y="89472"/>
                    </a:lnTo>
                    <a:lnTo>
                      <a:pt x="127281" y="91233"/>
                    </a:lnTo>
                    <a:lnTo>
                      <a:pt x="128138" y="88898"/>
                    </a:lnTo>
                    <a:lnTo>
                      <a:pt x="126697" y="54345"/>
                    </a:lnTo>
                    <a:lnTo>
                      <a:pt x="132739" y="32343"/>
                    </a:lnTo>
                    <a:lnTo>
                      <a:pt x="137625" y="21562"/>
                    </a:lnTo>
                    <a:lnTo>
                      <a:pt x="145562" y="14375"/>
                    </a:lnTo>
                    <a:lnTo>
                      <a:pt x="166859" y="6389"/>
                    </a:lnTo>
                    <a:lnTo>
                      <a:pt x="176750" y="6599"/>
                    </a:lnTo>
                    <a:lnTo>
                      <a:pt x="193979" y="13072"/>
                    </a:lnTo>
                    <a:lnTo>
                      <a:pt x="216832" y="35459"/>
                    </a:lnTo>
                    <a:lnTo>
                      <a:pt x="241132" y="84738"/>
                    </a:lnTo>
                    <a:lnTo>
                      <a:pt x="252684" y="1368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7743908" y="2908563"/>
                <a:ext cx="108708" cy="170363"/>
              </a:xfrm>
              <a:custGeom>
                <a:avLst/>
                <a:gdLst/>
                <a:ahLst/>
                <a:cxnLst/>
                <a:rect l="0" t="0" r="0" b="0"/>
                <a:pathLst>
                  <a:path w="108708" h="170363">
                    <a:moveTo>
                      <a:pt x="91926" y="21057"/>
                    </a:moveTo>
                    <a:lnTo>
                      <a:pt x="75158" y="15468"/>
                    </a:lnTo>
                    <a:lnTo>
                      <a:pt x="57567" y="15843"/>
                    </a:lnTo>
                    <a:lnTo>
                      <a:pt x="39221" y="21079"/>
                    </a:lnTo>
                    <a:lnTo>
                      <a:pt x="23268" y="31205"/>
                    </a:lnTo>
                    <a:lnTo>
                      <a:pt x="11498" y="49744"/>
                    </a:lnTo>
                    <a:lnTo>
                      <a:pt x="3538" y="73581"/>
                    </a:lnTo>
                    <a:lnTo>
                      <a:pt x="0" y="99773"/>
                    </a:lnTo>
                    <a:lnTo>
                      <a:pt x="4667" y="120773"/>
                    </a:lnTo>
                    <a:lnTo>
                      <a:pt x="26726" y="153318"/>
                    </a:lnTo>
                    <a:lnTo>
                      <a:pt x="52330" y="169560"/>
                    </a:lnTo>
                    <a:lnTo>
                      <a:pt x="60850" y="170362"/>
                    </a:lnTo>
                    <a:lnTo>
                      <a:pt x="76554" y="165013"/>
                    </a:lnTo>
                    <a:lnTo>
                      <a:pt x="91333" y="148598"/>
                    </a:lnTo>
                    <a:lnTo>
                      <a:pt x="98549" y="137670"/>
                    </a:lnTo>
                    <a:lnTo>
                      <a:pt x="108707" y="94344"/>
                    </a:lnTo>
                    <a:lnTo>
                      <a:pt x="106127" y="55639"/>
                    </a:lnTo>
                    <a:lnTo>
                      <a:pt x="97848" y="36037"/>
                    </a:lnTo>
                    <a:lnTo>
                      <a:pt x="86369" y="20696"/>
                    </a:lnTo>
                    <a:lnTo>
                      <a:pt x="6034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7899005" y="2950677"/>
                <a:ext cx="142378" cy="137339"/>
              </a:xfrm>
              <a:custGeom>
                <a:avLst/>
                <a:gdLst/>
                <a:ahLst/>
                <a:cxnLst/>
                <a:rect l="0" t="0" r="0" b="0"/>
                <a:pathLst>
                  <a:path w="142378" h="137339">
                    <a:moveTo>
                      <a:pt x="0" y="10528"/>
                    </a:moveTo>
                    <a:lnTo>
                      <a:pt x="16768" y="16117"/>
                    </a:lnTo>
                    <a:lnTo>
                      <a:pt x="21707" y="22443"/>
                    </a:lnTo>
                    <a:lnTo>
                      <a:pt x="27195" y="41950"/>
                    </a:lnTo>
                    <a:lnTo>
                      <a:pt x="33058" y="90261"/>
                    </a:lnTo>
                    <a:lnTo>
                      <a:pt x="48140" y="116951"/>
                    </a:lnTo>
                    <a:lnTo>
                      <a:pt x="60780" y="132307"/>
                    </a:lnTo>
                    <a:lnTo>
                      <a:pt x="68596" y="136167"/>
                    </a:lnTo>
                    <a:lnTo>
                      <a:pt x="86639" y="137338"/>
                    </a:lnTo>
                    <a:lnTo>
                      <a:pt x="103237" y="130839"/>
                    </a:lnTo>
                    <a:lnTo>
                      <a:pt x="132956" y="107603"/>
                    </a:lnTo>
                    <a:lnTo>
                      <a:pt x="140980" y="84868"/>
                    </a:lnTo>
                    <a:lnTo>
                      <a:pt x="142377" y="42303"/>
                    </a:lnTo>
                    <a:lnTo>
                      <a:pt x="13687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8099046" y="2936805"/>
                <a:ext cx="157929" cy="150743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50743">
                    <a:moveTo>
                      <a:pt x="0" y="66514"/>
                    </a:moveTo>
                    <a:lnTo>
                      <a:pt x="17959" y="120389"/>
                    </a:lnTo>
                    <a:lnTo>
                      <a:pt x="25858" y="144088"/>
                    </a:lnTo>
                    <a:lnTo>
                      <a:pt x="14398" y="89385"/>
                    </a:lnTo>
                    <a:lnTo>
                      <a:pt x="14413" y="29611"/>
                    </a:lnTo>
                    <a:lnTo>
                      <a:pt x="16627" y="17346"/>
                    </a:lnTo>
                    <a:lnTo>
                      <a:pt x="22783" y="9169"/>
                    </a:lnTo>
                    <a:lnTo>
                      <a:pt x="42102" y="83"/>
                    </a:lnTo>
                    <a:lnTo>
                      <a:pt x="51465" y="0"/>
                    </a:lnTo>
                    <a:lnTo>
                      <a:pt x="68107" y="6147"/>
                    </a:lnTo>
                    <a:lnTo>
                      <a:pt x="96219" y="22761"/>
                    </a:lnTo>
                    <a:lnTo>
                      <a:pt x="121187" y="53681"/>
                    </a:lnTo>
                    <a:lnTo>
                      <a:pt x="146258" y="108325"/>
                    </a:lnTo>
                    <a:lnTo>
                      <a:pt x="157928" y="1507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8309745" y="2782221"/>
                <a:ext cx="20929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20929" h="326384">
                    <a:moveTo>
                      <a:pt x="10400" y="0"/>
                    </a:moveTo>
                    <a:lnTo>
                      <a:pt x="2067" y="37478"/>
                    </a:lnTo>
                    <a:lnTo>
                      <a:pt x="305" y="88901"/>
                    </a:lnTo>
                    <a:lnTo>
                      <a:pt x="0" y="141374"/>
                    </a:lnTo>
                    <a:lnTo>
                      <a:pt x="5499" y="201376"/>
                    </a:lnTo>
                    <a:lnTo>
                      <a:pt x="16667" y="260486"/>
                    </a:lnTo>
                    <a:lnTo>
                      <a:pt x="20086" y="306651"/>
                    </a:lnTo>
                    <a:lnTo>
                      <a:pt x="20928" y="3263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8204331" y="2876977"/>
                <a:ext cx="2000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21058">
                    <a:moveTo>
                      <a:pt x="200042" y="21057"/>
                    </a:moveTo>
                    <a:lnTo>
                      <a:pt x="151111" y="12724"/>
                    </a:lnTo>
                    <a:lnTo>
                      <a:pt x="97570" y="5373"/>
                    </a:lnTo>
                    <a:lnTo>
                      <a:pt x="39897" y="106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1737202" y="315854"/>
            <a:ext cx="1834131" cy="655167"/>
            <a:chOff x="1737202" y="315854"/>
            <a:chExt cx="1834131" cy="655167"/>
          </a:xfrm>
        </p:grpSpPr>
        <p:sp>
          <p:nvSpPr>
            <p:cNvPr id="61" name="Freeform 60"/>
            <p:cNvSpPr/>
            <p:nvPr/>
          </p:nvSpPr>
          <p:spPr>
            <a:xfrm>
              <a:off x="1823009" y="315854"/>
              <a:ext cx="387976" cy="520053"/>
            </a:xfrm>
            <a:custGeom>
              <a:avLst/>
              <a:gdLst/>
              <a:ahLst/>
              <a:cxnLst/>
              <a:rect l="0" t="0" r="0" b="0"/>
              <a:pathLst>
                <a:path w="387976" h="520053">
                  <a:moveTo>
                    <a:pt x="30006" y="147399"/>
                  </a:moveTo>
                  <a:lnTo>
                    <a:pt x="24417" y="164167"/>
                  </a:lnTo>
                  <a:lnTo>
                    <a:pt x="27689" y="220425"/>
                  </a:lnTo>
                  <a:lnTo>
                    <a:pt x="28976" y="262133"/>
                  </a:lnTo>
                  <a:lnTo>
                    <a:pt x="32668" y="307967"/>
                  </a:lnTo>
                  <a:lnTo>
                    <a:pt x="37038" y="354463"/>
                  </a:lnTo>
                  <a:lnTo>
                    <a:pt x="38981" y="398525"/>
                  </a:lnTo>
                  <a:lnTo>
                    <a:pt x="39844" y="441505"/>
                  </a:lnTo>
                  <a:lnTo>
                    <a:pt x="43449" y="498924"/>
                  </a:lnTo>
                  <a:lnTo>
                    <a:pt x="46510" y="520052"/>
                  </a:lnTo>
                  <a:lnTo>
                    <a:pt x="35963" y="465780"/>
                  </a:lnTo>
                  <a:lnTo>
                    <a:pt x="26182" y="408241"/>
                  </a:lnTo>
                  <a:lnTo>
                    <a:pt x="15875" y="346738"/>
                  </a:lnTo>
                  <a:lnTo>
                    <a:pt x="5412" y="284062"/>
                  </a:lnTo>
                  <a:lnTo>
                    <a:pt x="492" y="232216"/>
                  </a:lnTo>
                  <a:lnTo>
                    <a:pt x="0" y="172775"/>
                  </a:lnTo>
                  <a:lnTo>
                    <a:pt x="8117" y="132431"/>
                  </a:lnTo>
                  <a:lnTo>
                    <a:pt x="18718" y="113061"/>
                  </a:lnTo>
                  <a:lnTo>
                    <a:pt x="49018" y="89002"/>
                  </a:lnTo>
                  <a:lnTo>
                    <a:pt x="106556" y="64262"/>
                  </a:lnTo>
                  <a:lnTo>
                    <a:pt x="166010" y="49349"/>
                  </a:lnTo>
                  <a:lnTo>
                    <a:pt x="216793" y="38669"/>
                  </a:lnTo>
                  <a:lnTo>
                    <a:pt x="268884" y="28095"/>
                  </a:lnTo>
                  <a:lnTo>
                    <a:pt x="329313" y="14042"/>
                  </a:lnTo>
                  <a:lnTo>
                    <a:pt x="3879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31958" y="579067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73655" y="15641"/>
                  </a:lnTo>
                  <a:lnTo>
                    <a:pt x="116729" y="40433"/>
                  </a:lnTo>
                  <a:lnTo>
                    <a:pt x="59409" y="5863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17485" y="652766"/>
              <a:ext cx="169695" cy="171552"/>
            </a:xfrm>
            <a:custGeom>
              <a:avLst/>
              <a:gdLst/>
              <a:ahLst/>
              <a:cxnLst/>
              <a:rect l="0" t="0" r="0" b="0"/>
              <a:pathLst>
                <a:path w="169695" h="171552">
                  <a:moveTo>
                    <a:pt x="119800" y="21057"/>
                  </a:moveTo>
                  <a:lnTo>
                    <a:pt x="108621" y="9879"/>
                  </a:lnTo>
                  <a:lnTo>
                    <a:pt x="90655" y="4391"/>
                  </a:lnTo>
                  <a:lnTo>
                    <a:pt x="79313" y="2927"/>
                  </a:lnTo>
                  <a:lnTo>
                    <a:pt x="60471" y="7540"/>
                  </a:lnTo>
                  <a:lnTo>
                    <a:pt x="44298" y="18559"/>
                  </a:lnTo>
                  <a:lnTo>
                    <a:pt x="23209" y="44494"/>
                  </a:lnTo>
                  <a:lnTo>
                    <a:pt x="1160" y="95070"/>
                  </a:lnTo>
                  <a:lnTo>
                    <a:pt x="0" y="115953"/>
                  </a:lnTo>
                  <a:lnTo>
                    <a:pt x="4554" y="135763"/>
                  </a:lnTo>
                  <a:lnTo>
                    <a:pt x="14377" y="152366"/>
                  </a:lnTo>
                  <a:lnTo>
                    <a:pt x="29661" y="164425"/>
                  </a:lnTo>
                  <a:lnTo>
                    <a:pt x="38650" y="169278"/>
                  </a:lnTo>
                  <a:lnTo>
                    <a:pt x="57997" y="171551"/>
                  </a:lnTo>
                  <a:lnTo>
                    <a:pt x="99013" y="163478"/>
                  </a:lnTo>
                  <a:lnTo>
                    <a:pt x="124819" y="148394"/>
                  </a:lnTo>
                  <a:lnTo>
                    <a:pt x="147283" y="129107"/>
                  </a:lnTo>
                  <a:lnTo>
                    <a:pt x="163168" y="102985"/>
                  </a:lnTo>
                  <a:lnTo>
                    <a:pt x="169694" y="61840"/>
                  </a:lnTo>
                  <a:lnTo>
                    <a:pt x="164982" y="38793"/>
                  </a:lnTo>
                  <a:lnTo>
                    <a:pt x="155088" y="21921"/>
                  </a:lnTo>
                  <a:lnTo>
                    <a:pt x="130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2570" y="620282"/>
              <a:ext cx="84229" cy="176953"/>
            </a:xfrm>
            <a:custGeom>
              <a:avLst/>
              <a:gdLst/>
              <a:ahLst/>
              <a:cxnLst/>
              <a:rect l="0" t="0" r="0" b="0"/>
              <a:pathLst>
                <a:path w="84229" h="176953">
                  <a:moveTo>
                    <a:pt x="0" y="74598"/>
                  </a:moveTo>
                  <a:lnTo>
                    <a:pt x="15640" y="100985"/>
                  </a:lnTo>
                  <a:lnTo>
                    <a:pt x="34328" y="143805"/>
                  </a:lnTo>
                  <a:lnTo>
                    <a:pt x="60203" y="175486"/>
                  </a:lnTo>
                  <a:lnTo>
                    <a:pt x="62362" y="176952"/>
                  </a:lnTo>
                  <a:lnTo>
                    <a:pt x="54222" y="162247"/>
                  </a:lnTo>
                  <a:lnTo>
                    <a:pt x="25475" y="105560"/>
                  </a:lnTo>
                  <a:lnTo>
                    <a:pt x="17951" y="84850"/>
                  </a:lnTo>
                  <a:lnTo>
                    <a:pt x="16947" y="63947"/>
                  </a:lnTo>
                  <a:lnTo>
                    <a:pt x="21570" y="44128"/>
                  </a:lnTo>
                  <a:lnTo>
                    <a:pt x="43601" y="12341"/>
                  </a:lnTo>
                  <a:lnTo>
                    <a:pt x="50124" y="5017"/>
                  </a:lnTo>
                  <a:lnTo>
                    <a:pt x="56813" y="1305"/>
                  </a:lnTo>
                  <a:lnTo>
                    <a:pt x="63611" y="0"/>
                  </a:lnTo>
                  <a:lnTo>
                    <a:pt x="84228" y="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21554" y="660399"/>
              <a:ext cx="284270" cy="118710"/>
            </a:xfrm>
            <a:custGeom>
              <a:avLst/>
              <a:gdLst/>
              <a:ahLst/>
              <a:cxnLst/>
              <a:rect l="0" t="0" r="0" b="0"/>
              <a:pathLst>
                <a:path w="284270" h="118710">
                  <a:moveTo>
                    <a:pt x="0" y="34481"/>
                  </a:moveTo>
                  <a:lnTo>
                    <a:pt x="9553" y="96956"/>
                  </a:lnTo>
                  <a:lnTo>
                    <a:pt x="12782" y="40481"/>
                  </a:lnTo>
                  <a:lnTo>
                    <a:pt x="21669" y="21160"/>
                  </a:lnTo>
                  <a:lnTo>
                    <a:pt x="36537" y="7894"/>
                  </a:lnTo>
                  <a:lnTo>
                    <a:pt x="45415" y="2718"/>
                  </a:lnTo>
                  <a:lnTo>
                    <a:pt x="53673" y="1608"/>
                  </a:lnTo>
                  <a:lnTo>
                    <a:pt x="69088" y="6613"/>
                  </a:lnTo>
                  <a:lnTo>
                    <a:pt x="90921" y="22584"/>
                  </a:lnTo>
                  <a:lnTo>
                    <a:pt x="106618" y="47724"/>
                  </a:lnTo>
                  <a:lnTo>
                    <a:pt x="110853" y="50329"/>
                  </a:lnTo>
                  <a:lnTo>
                    <a:pt x="114846" y="48556"/>
                  </a:lnTo>
                  <a:lnTo>
                    <a:pt x="122403" y="37227"/>
                  </a:lnTo>
                  <a:lnTo>
                    <a:pt x="129661" y="20494"/>
                  </a:lnTo>
                  <a:lnTo>
                    <a:pt x="143025" y="7598"/>
                  </a:lnTo>
                  <a:lnTo>
                    <a:pt x="151502" y="2521"/>
                  </a:lnTo>
                  <a:lnTo>
                    <a:pt x="173399" y="0"/>
                  </a:lnTo>
                  <a:lnTo>
                    <a:pt x="197559" y="3948"/>
                  </a:lnTo>
                  <a:lnTo>
                    <a:pt x="219995" y="13502"/>
                  </a:lnTo>
                  <a:lnTo>
                    <a:pt x="235426" y="28667"/>
                  </a:lnTo>
                  <a:lnTo>
                    <a:pt x="270955" y="87538"/>
                  </a:lnTo>
                  <a:lnTo>
                    <a:pt x="284269" y="118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47937" y="631709"/>
              <a:ext cx="159921" cy="170636"/>
            </a:xfrm>
            <a:custGeom>
              <a:avLst/>
              <a:gdLst/>
              <a:ahLst/>
              <a:cxnLst/>
              <a:rect l="0" t="0" r="0" b="0"/>
              <a:pathLst>
                <a:path w="159921" h="170636">
                  <a:moveTo>
                    <a:pt x="0" y="0"/>
                  </a:moveTo>
                  <a:lnTo>
                    <a:pt x="3120" y="54145"/>
                  </a:lnTo>
                  <a:lnTo>
                    <a:pt x="14655" y="109092"/>
                  </a:lnTo>
                  <a:lnTo>
                    <a:pt x="30339" y="145408"/>
                  </a:lnTo>
                  <a:lnTo>
                    <a:pt x="46239" y="161332"/>
                  </a:lnTo>
                  <a:lnTo>
                    <a:pt x="55393" y="167216"/>
                  </a:lnTo>
                  <a:lnTo>
                    <a:pt x="74922" y="170635"/>
                  </a:lnTo>
                  <a:lnTo>
                    <a:pt x="85043" y="169909"/>
                  </a:lnTo>
                  <a:lnTo>
                    <a:pt x="102528" y="159743"/>
                  </a:lnTo>
                  <a:lnTo>
                    <a:pt x="116928" y="143527"/>
                  </a:lnTo>
                  <a:lnTo>
                    <a:pt x="144541" y="83888"/>
                  </a:lnTo>
                  <a:lnTo>
                    <a:pt x="156268" y="63020"/>
                  </a:lnTo>
                  <a:lnTo>
                    <a:pt x="159920" y="4204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44931" y="421139"/>
              <a:ext cx="18862" cy="379027"/>
            </a:xfrm>
            <a:custGeom>
              <a:avLst/>
              <a:gdLst/>
              <a:ahLst/>
              <a:cxnLst/>
              <a:rect l="0" t="0" r="0" b="0"/>
              <a:pathLst>
                <a:path w="18862" h="379027">
                  <a:moveTo>
                    <a:pt x="8333" y="0"/>
                  </a:moveTo>
                  <a:lnTo>
                    <a:pt x="0" y="52051"/>
                  </a:lnTo>
                  <a:lnTo>
                    <a:pt x="1574" y="108229"/>
                  </a:lnTo>
                  <a:lnTo>
                    <a:pt x="6330" y="169329"/>
                  </a:lnTo>
                  <a:lnTo>
                    <a:pt x="7740" y="231886"/>
                  </a:lnTo>
                  <a:lnTo>
                    <a:pt x="8157" y="288636"/>
                  </a:lnTo>
                  <a:lnTo>
                    <a:pt x="8298" y="349733"/>
                  </a:lnTo>
                  <a:lnTo>
                    <a:pt x="11437" y="366007"/>
                  </a:lnTo>
                  <a:lnTo>
                    <a:pt x="1886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23920" y="641270"/>
              <a:ext cx="234671" cy="232596"/>
            </a:xfrm>
            <a:custGeom>
              <a:avLst/>
              <a:gdLst/>
              <a:ahLst/>
              <a:cxnLst/>
              <a:rect l="0" t="0" r="0" b="0"/>
              <a:pathLst>
                <a:path w="234671" h="232596">
                  <a:moveTo>
                    <a:pt x="171499" y="95724"/>
                  </a:moveTo>
                  <a:lnTo>
                    <a:pt x="152371" y="43019"/>
                  </a:lnTo>
                  <a:lnTo>
                    <a:pt x="133726" y="19537"/>
                  </a:lnTo>
                  <a:lnTo>
                    <a:pt x="116107" y="4931"/>
                  </a:lnTo>
                  <a:lnTo>
                    <a:pt x="93458" y="0"/>
                  </a:lnTo>
                  <a:lnTo>
                    <a:pt x="68964" y="2877"/>
                  </a:lnTo>
                  <a:lnTo>
                    <a:pt x="46379" y="11955"/>
                  </a:lnTo>
                  <a:lnTo>
                    <a:pt x="19523" y="35809"/>
                  </a:lnTo>
                  <a:lnTo>
                    <a:pt x="2337" y="65103"/>
                  </a:lnTo>
                  <a:lnTo>
                    <a:pt x="0" y="85625"/>
                  </a:lnTo>
                  <a:lnTo>
                    <a:pt x="8031" y="127395"/>
                  </a:lnTo>
                  <a:lnTo>
                    <a:pt x="23109" y="153331"/>
                  </a:lnTo>
                  <a:lnTo>
                    <a:pt x="38867" y="165391"/>
                  </a:lnTo>
                  <a:lnTo>
                    <a:pt x="47983" y="170245"/>
                  </a:lnTo>
                  <a:lnTo>
                    <a:pt x="67470" y="172518"/>
                  </a:lnTo>
                  <a:lnTo>
                    <a:pt x="77580" y="171487"/>
                  </a:lnTo>
                  <a:lnTo>
                    <a:pt x="95052" y="160982"/>
                  </a:lnTo>
                  <a:lnTo>
                    <a:pt x="125333" y="125642"/>
                  </a:lnTo>
                  <a:lnTo>
                    <a:pt x="141183" y="95230"/>
                  </a:lnTo>
                  <a:lnTo>
                    <a:pt x="145439" y="93055"/>
                  </a:lnTo>
                  <a:lnTo>
                    <a:pt x="149447" y="96285"/>
                  </a:lnTo>
                  <a:lnTo>
                    <a:pt x="174531" y="154554"/>
                  </a:lnTo>
                  <a:lnTo>
                    <a:pt x="217334" y="216839"/>
                  </a:lnTo>
                  <a:lnTo>
                    <a:pt x="234670" y="232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37202" y="852808"/>
              <a:ext cx="1631918" cy="118213"/>
            </a:xfrm>
            <a:custGeom>
              <a:avLst/>
              <a:gdLst/>
              <a:ahLst/>
              <a:cxnLst/>
              <a:rect l="0" t="0" r="0" b="0"/>
              <a:pathLst>
                <a:path w="1631918" h="118213">
                  <a:moveTo>
                    <a:pt x="1631917" y="0"/>
                  </a:moveTo>
                  <a:lnTo>
                    <a:pt x="1629577" y="39688"/>
                  </a:lnTo>
                  <a:lnTo>
                    <a:pt x="1602608" y="94437"/>
                  </a:lnTo>
                  <a:lnTo>
                    <a:pt x="1586136" y="109432"/>
                  </a:lnTo>
                  <a:lnTo>
                    <a:pt x="1576830" y="115069"/>
                  </a:lnTo>
                  <a:lnTo>
                    <a:pt x="1557131" y="118212"/>
                  </a:lnTo>
                  <a:lnTo>
                    <a:pt x="1546964" y="117412"/>
                  </a:lnTo>
                  <a:lnTo>
                    <a:pt x="1529430" y="110285"/>
                  </a:lnTo>
                  <a:lnTo>
                    <a:pt x="1473311" y="64881"/>
                  </a:lnTo>
                  <a:lnTo>
                    <a:pt x="1451461" y="52232"/>
                  </a:lnTo>
                  <a:lnTo>
                    <a:pt x="1426152" y="46611"/>
                  </a:lnTo>
                  <a:lnTo>
                    <a:pt x="1391185" y="49035"/>
                  </a:lnTo>
                  <a:lnTo>
                    <a:pt x="1372457" y="57278"/>
                  </a:lnTo>
                  <a:lnTo>
                    <a:pt x="1315467" y="95163"/>
                  </a:lnTo>
                  <a:lnTo>
                    <a:pt x="1293571" y="106635"/>
                  </a:lnTo>
                  <a:lnTo>
                    <a:pt x="1268241" y="111734"/>
                  </a:lnTo>
                  <a:lnTo>
                    <a:pt x="1244505" y="107761"/>
                  </a:lnTo>
                  <a:lnTo>
                    <a:pt x="1183936" y="79658"/>
                  </a:lnTo>
                  <a:lnTo>
                    <a:pt x="1136085" y="51073"/>
                  </a:lnTo>
                  <a:lnTo>
                    <a:pt x="1099608" y="39179"/>
                  </a:lnTo>
                  <a:lnTo>
                    <a:pt x="1072851" y="41199"/>
                  </a:lnTo>
                  <a:lnTo>
                    <a:pt x="1047701" y="49896"/>
                  </a:lnTo>
                  <a:lnTo>
                    <a:pt x="989072" y="88112"/>
                  </a:lnTo>
                  <a:lnTo>
                    <a:pt x="956744" y="106566"/>
                  </a:lnTo>
                  <a:lnTo>
                    <a:pt x="931367" y="111703"/>
                  </a:lnTo>
                  <a:lnTo>
                    <a:pt x="896362" y="109006"/>
                  </a:lnTo>
                  <a:lnTo>
                    <a:pt x="834136" y="85989"/>
                  </a:lnTo>
                  <a:lnTo>
                    <a:pt x="777083" y="60846"/>
                  </a:lnTo>
                  <a:lnTo>
                    <a:pt x="747013" y="56289"/>
                  </a:lnTo>
                  <a:lnTo>
                    <a:pt x="720390" y="60502"/>
                  </a:lnTo>
                  <a:lnTo>
                    <a:pt x="669114" y="82271"/>
                  </a:lnTo>
                  <a:lnTo>
                    <a:pt x="627844" y="91057"/>
                  </a:lnTo>
                  <a:lnTo>
                    <a:pt x="585981" y="88071"/>
                  </a:lnTo>
                  <a:lnTo>
                    <a:pt x="531083" y="69346"/>
                  </a:lnTo>
                  <a:lnTo>
                    <a:pt x="493880" y="58111"/>
                  </a:lnTo>
                  <a:lnTo>
                    <a:pt x="463217" y="55073"/>
                  </a:lnTo>
                  <a:lnTo>
                    <a:pt x="439451" y="59962"/>
                  </a:lnTo>
                  <a:lnTo>
                    <a:pt x="378784" y="92279"/>
                  </a:lnTo>
                  <a:lnTo>
                    <a:pt x="368336" y="96614"/>
                  </a:lnTo>
                  <a:lnTo>
                    <a:pt x="347369" y="98312"/>
                  </a:lnTo>
                  <a:lnTo>
                    <a:pt x="325181" y="93997"/>
                  </a:lnTo>
                  <a:lnTo>
                    <a:pt x="264672" y="71245"/>
                  </a:lnTo>
                  <a:lnTo>
                    <a:pt x="207642" y="55901"/>
                  </a:lnTo>
                  <a:lnTo>
                    <a:pt x="181193" y="56430"/>
                  </a:lnTo>
                  <a:lnTo>
                    <a:pt x="126085" y="75834"/>
                  </a:lnTo>
                  <a:lnTo>
                    <a:pt x="98151" y="85177"/>
                  </a:lnTo>
                  <a:lnTo>
                    <a:pt x="42091" y="8164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27046" y="56853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58632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68497" y="203129"/>
            <a:ext cx="3642861" cy="575980"/>
            <a:chOff x="368497" y="203129"/>
            <a:chExt cx="3642861" cy="575980"/>
          </a:xfrm>
        </p:grpSpPr>
        <p:sp>
          <p:nvSpPr>
            <p:cNvPr id="2" name="Freeform 1"/>
            <p:cNvSpPr/>
            <p:nvPr/>
          </p:nvSpPr>
          <p:spPr>
            <a:xfrm>
              <a:off x="368497" y="203129"/>
              <a:ext cx="336913" cy="502281"/>
            </a:xfrm>
            <a:custGeom>
              <a:avLst/>
              <a:gdLst/>
              <a:ahLst/>
              <a:cxnLst/>
              <a:rect l="0" t="0" r="0" b="0"/>
              <a:pathLst>
                <a:path w="336913" h="502281">
                  <a:moveTo>
                    <a:pt x="0" y="502280"/>
                  </a:moveTo>
                  <a:lnTo>
                    <a:pt x="14654" y="440187"/>
                  </a:lnTo>
                  <a:lnTo>
                    <a:pt x="31667" y="380369"/>
                  </a:lnTo>
                  <a:lnTo>
                    <a:pt x="51229" y="320661"/>
                  </a:lnTo>
                  <a:lnTo>
                    <a:pt x="65222" y="272342"/>
                  </a:lnTo>
                  <a:lnTo>
                    <a:pt x="76777" y="220981"/>
                  </a:lnTo>
                  <a:lnTo>
                    <a:pt x="87609" y="168718"/>
                  </a:lnTo>
                  <a:lnTo>
                    <a:pt x="98228" y="116188"/>
                  </a:lnTo>
                  <a:lnTo>
                    <a:pt x="105061" y="55611"/>
                  </a:lnTo>
                  <a:lnTo>
                    <a:pt x="114447" y="20933"/>
                  </a:lnTo>
                  <a:lnTo>
                    <a:pt x="125345" y="3299"/>
                  </a:lnTo>
                  <a:lnTo>
                    <a:pt x="132696" y="0"/>
                  </a:lnTo>
                  <a:lnTo>
                    <a:pt x="141107" y="140"/>
                  </a:lnTo>
                  <a:lnTo>
                    <a:pt x="150223" y="2574"/>
                  </a:lnTo>
                  <a:lnTo>
                    <a:pt x="157470" y="7705"/>
                  </a:lnTo>
                  <a:lnTo>
                    <a:pt x="168643" y="22766"/>
                  </a:lnTo>
                  <a:lnTo>
                    <a:pt x="189075" y="79576"/>
                  </a:lnTo>
                  <a:lnTo>
                    <a:pt x="209054" y="134123"/>
                  </a:lnTo>
                  <a:lnTo>
                    <a:pt x="230965" y="195612"/>
                  </a:lnTo>
                  <a:lnTo>
                    <a:pt x="249087" y="251759"/>
                  </a:lnTo>
                  <a:lnTo>
                    <a:pt x="263195" y="308342"/>
                  </a:lnTo>
                  <a:lnTo>
                    <a:pt x="281927" y="365996"/>
                  </a:lnTo>
                  <a:lnTo>
                    <a:pt x="312961" y="427040"/>
                  </a:lnTo>
                  <a:lnTo>
                    <a:pt x="336912" y="47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516330"/>
              <a:ext cx="221099" cy="10095"/>
            </a:xfrm>
            <a:custGeom>
              <a:avLst/>
              <a:gdLst/>
              <a:ahLst/>
              <a:cxnLst/>
              <a:rect l="0" t="0" r="0" b="0"/>
              <a:pathLst>
                <a:path w="221099" h="10095">
                  <a:moveTo>
                    <a:pt x="221098" y="10094"/>
                  </a:moveTo>
                  <a:lnTo>
                    <a:pt x="183620" y="1761"/>
                  </a:lnTo>
                  <a:lnTo>
                    <a:pt x="132197" y="0"/>
                  </a:lnTo>
                  <a:lnTo>
                    <a:pt x="75809" y="6887"/>
                  </a:lnTo>
                  <a:lnTo>
                    <a:pt x="22037" y="9461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085" y="434789"/>
              <a:ext cx="237931" cy="220072"/>
            </a:xfrm>
            <a:custGeom>
              <a:avLst/>
              <a:gdLst/>
              <a:ahLst/>
              <a:cxnLst/>
              <a:rect l="0" t="0" r="0" b="0"/>
              <a:pathLst>
                <a:path w="237931" h="220072">
                  <a:moveTo>
                    <a:pt x="158521" y="17936"/>
                  </a:moveTo>
                  <a:lnTo>
                    <a:pt x="147342" y="6758"/>
                  </a:lnTo>
                  <a:lnTo>
                    <a:pt x="129376" y="1269"/>
                  </a:lnTo>
                  <a:lnTo>
                    <a:pt x="106963" y="0"/>
                  </a:lnTo>
                  <a:lnTo>
                    <a:pt x="53379" y="11790"/>
                  </a:lnTo>
                  <a:lnTo>
                    <a:pt x="27282" y="27293"/>
                  </a:lnTo>
                  <a:lnTo>
                    <a:pt x="4732" y="52294"/>
                  </a:lnTo>
                  <a:lnTo>
                    <a:pt x="1012" y="61898"/>
                  </a:lnTo>
                  <a:lnTo>
                    <a:pt x="0" y="81928"/>
                  </a:lnTo>
                  <a:lnTo>
                    <a:pt x="3707" y="89843"/>
                  </a:lnTo>
                  <a:lnTo>
                    <a:pt x="17185" y="101757"/>
                  </a:lnTo>
                  <a:lnTo>
                    <a:pt x="68905" y="111702"/>
                  </a:lnTo>
                  <a:lnTo>
                    <a:pt x="131815" y="121473"/>
                  </a:lnTo>
                  <a:lnTo>
                    <a:pt x="178462" y="132451"/>
                  </a:lnTo>
                  <a:lnTo>
                    <a:pt x="218352" y="155936"/>
                  </a:lnTo>
                  <a:lnTo>
                    <a:pt x="226484" y="162579"/>
                  </a:lnTo>
                  <a:lnTo>
                    <a:pt x="235520" y="182437"/>
                  </a:lnTo>
                  <a:lnTo>
                    <a:pt x="237930" y="194284"/>
                  </a:lnTo>
                  <a:lnTo>
                    <a:pt x="234857" y="203352"/>
                  </a:lnTo>
                  <a:lnTo>
                    <a:pt x="228129" y="210567"/>
                  </a:lnTo>
                  <a:lnTo>
                    <a:pt x="218964" y="216546"/>
                  </a:lnTo>
                  <a:lnTo>
                    <a:pt x="199422" y="220071"/>
                  </a:lnTo>
                  <a:lnTo>
                    <a:pt x="146663" y="209848"/>
                  </a:lnTo>
                  <a:lnTo>
                    <a:pt x="86264" y="193265"/>
                  </a:lnTo>
                  <a:lnTo>
                    <a:pt x="53236" y="186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8939" y="221098"/>
              <a:ext cx="26057" cy="410612"/>
            </a:xfrm>
            <a:custGeom>
              <a:avLst/>
              <a:gdLst/>
              <a:ahLst/>
              <a:cxnLst/>
              <a:rect l="0" t="0" r="0" b="0"/>
              <a:pathLst>
                <a:path w="26057" h="410612">
                  <a:moveTo>
                    <a:pt x="6066" y="0"/>
                  </a:moveTo>
                  <a:lnTo>
                    <a:pt x="0" y="35961"/>
                  </a:lnTo>
                  <a:lnTo>
                    <a:pt x="3749" y="89814"/>
                  </a:lnTo>
                  <a:lnTo>
                    <a:pt x="5036" y="133894"/>
                  </a:lnTo>
                  <a:lnTo>
                    <a:pt x="8728" y="177661"/>
                  </a:lnTo>
                  <a:lnTo>
                    <a:pt x="14263" y="238644"/>
                  </a:lnTo>
                  <a:lnTo>
                    <a:pt x="21723" y="300473"/>
                  </a:lnTo>
                  <a:lnTo>
                    <a:pt x="26056" y="354887"/>
                  </a:lnTo>
                  <a:lnTo>
                    <a:pt x="25637" y="392021"/>
                  </a:lnTo>
                  <a:lnTo>
                    <a:pt x="23792" y="398218"/>
                  </a:lnTo>
                  <a:lnTo>
                    <a:pt x="1659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0248" y="36849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7014" y="14654"/>
                  </a:lnTo>
                  <a:lnTo>
                    <a:pt x="96804" y="28198"/>
                  </a:lnTo>
                  <a:lnTo>
                    <a:pt x="33473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7773" y="413683"/>
              <a:ext cx="160974" cy="207499"/>
            </a:xfrm>
            <a:custGeom>
              <a:avLst/>
              <a:gdLst/>
              <a:ahLst/>
              <a:cxnLst/>
              <a:rect l="0" t="0" r="0" b="0"/>
              <a:pathLst>
                <a:path w="160974" h="207499">
                  <a:moveTo>
                    <a:pt x="13574" y="102213"/>
                  </a:moveTo>
                  <a:lnTo>
                    <a:pt x="51052" y="110546"/>
                  </a:lnTo>
                  <a:lnTo>
                    <a:pt x="102475" y="112308"/>
                  </a:lnTo>
                  <a:lnTo>
                    <a:pt x="123666" y="106310"/>
                  </a:lnTo>
                  <a:lnTo>
                    <a:pt x="132592" y="101435"/>
                  </a:lnTo>
                  <a:lnTo>
                    <a:pt x="145629" y="86659"/>
                  </a:lnTo>
                  <a:lnTo>
                    <a:pt x="150744" y="77806"/>
                  </a:lnTo>
                  <a:lnTo>
                    <a:pt x="153307" y="58610"/>
                  </a:lnTo>
                  <a:lnTo>
                    <a:pt x="149377" y="39550"/>
                  </a:lnTo>
                  <a:lnTo>
                    <a:pt x="139831" y="23280"/>
                  </a:lnTo>
                  <a:lnTo>
                    <a:pt x="124671" y="11370"/>
                  </a:lnTo>
                  <a:lnTo>
                    <a:pt x="105064" y="3346"/>
                  </a:lnTo>
                  <a:lnTo>
                    <a:pt x="68888" y="0"/>
                  </a:lnTo>
                  <a:lnTo>
                    <a:pt x="46347" y="3362"/>
                  </a:lnTo>
                  <a:lnTo>
                    <a:pt x="27750" y="18115"/>
                  </a:lnTo>
                  <a:lnTo>
                    <a:pt x="7246" y="49609"/>
                  </a:lnTo>
                  <a:lnTo>
                    <a:pt x="2336" y="60125"/>
                  </a:lnTo>
                  <a:lnTo>
                    <a:pt x="0" y="84287"/>
                  </a:lnTo>
                  <a:lnTo>
                    <a:pt x="8033" y="132337"/>
                  </a:lnTo>
                  <a:lnTo>
                    <a:pt x="23110" y="159362"/>
                  </a:lnTo>
                  <a:lnTo>
                    <a:pt x="47985" y="182187"/>
                  </a:lnTo>
                  <a:lnTo>
                    <a:pt x="77582" y="198179"/>
                  </a:lnTo>
                  <a:lnTo>
                    <a:pt x="139925" y="206271"/>
                  </a:lnTo>
                  <a:lnTo>
                    <a:pt x="160973" y="207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2505" y="442196"/>
              <a:ext cx="85226" cy="191930"/>
            </a:xfrm>
            <a:custGeom>
              <a:avLst/>
              <a:gdLst/>
              <a:ahLst/>
              <a:cxnLst/>
              <a:rect l="0" t="0" r="0" b="0"/>
              <a:pathLst>
                <a:path w="85226" h="191930">
                  <a:moveTo>
                    <a:pt x="11526" y="105285"/>
                  </a:moveTo>
                  <a:lnTo>
                    <a:pt x="26098" y="147977"/>
                  </a:lnTo>
                  <a:lnTo>
                    <a:pt x="46936" y="191929"/>
                  </a:lnTo>
                  <a:lnTo>
                    <a:pt x="43595" y="173981"/>
                  </a:lnTo>
                  <a:lnTo>
                    <a:pt x="28865" y="135883"/>
                  </a:lnTo>
                  <a:lnTo>
                    <a:pt x="508" y="90164"/>
                  </a:lnTo>
                  <a:lnTo>
                    <a:pt x="0" y="66589"/>
                  </a:lnTo>
                  <a:lnTo>
                    <a:pt x="6793" y="46753"/>
                  </a:lnTo>
                  <a:lnTo>
                    <a:pt x="11880" y="38188"/>
                  </a:lnTo>
                  <a:lnTo>
                    <a:pt x="26891" y="25551"/>
                  </a:lnTo>
                  <a:lnTo>
                    <a:pt x="852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8660" y="415308"/>
              <a:ext cx="112276" cy="195345"/>
            </a:xfrm>
            <a:custGeom>
              <a:avLst/>
              <a:gdLst/>
              <a:ahLst/>
              <a:cxnLst/>
              <a:rect l="0" t="0" r="0" b="0"/>
              <a:pathLst>
                <a:path w="112276" h="195345">
                  <a:moveTo>
                    <a:pt x="24884" y="100588"/>
                  </a:moveTo>
                  <a:lnTo>
                    <a:pt x="41651" y="106177"/>
                  </a:lnTo>
                  <a:lnTo>
                    <a:pt x="59242" y="105802"/>
                  </a:lnTo>
                  <a:lnTo>
                    <a:pt x="77589" y="100565"/>
                  </a:lnTo>
                  <a:lnTo>
                    <a:pt x="93542" y="90439"/>
                  </a:lnTo>
                  <a:lnTo>
                    <a:pt x="105311" y="75020"/>
                  </a:lnTo>
                  <a:lnTo>
                    <a:pt x="110087" y="65995"/>
                  </a:lnTo>
                  <a:lnTo>
                    <a:pt x="112275" y="46609"/>
                  </a:lnTo>
                  <a:lnTo>
                    <a:pt x="108178" y="27464"/>
                  </a:lnTo>
                  <a:lnTo>
                    <a:pt x="98558" y="11157"/>
                  </a:lnTo>
                  <a:lnTo>
                    <a:pt x="90378" y="5872"/>
                  </a:lnTo>
                  <a:lnTo>
                    <a:pt x="68810" y="0"/>
                  </a:lnTo>
                  <a:lnTo>
                    <a:pt x="46746" y="3630"/>
                  </a:lnTo>
                  <a:lnTo>
                    <a:pt x="35949" y="7873"/>
                  </a:lnTo>
                  <a:lnTo>
                    <a:pt x="20833" y="21947"/>
                  </a:lnTo>
                  <a:lnTo>
                    <a:pt x="5746" y="52720"/>
                  </a:lnTo>
                  <a:lnTo>
                    <a:pt x="0" y="76974"/>
                  </a:lnTo>
                  <a:lnTo>
                    <a:pt x="5844" y="121140"/>
                  </a:lnTo>
                  <a:lnTo>
                    <a:pt x="18072" y="153081"/>
                  </a:lnTo>
                  <a:lnTo>
                    <a:pt x="23852" y="163659"/>
                  </a:lnTo>
                  <a:lnTo>
                    <a:pt x="39633" y="178532"/>
                  </a:lnTo>
                  <a:lnTo>
                    <a:pt x="57175" y="187872"/>
                  </a:lnTo>
                  <a:lnTo>
                    <a:pt x="88055" y="195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4986" y="476709"/>
              <a:ext cx="190150" cy="168760"/>
            </a:xfrm>
            <a:custGeom>
              <a:avLst/>
              <a:gdLst/>
              <a:ahLst/>
              <a:cxnLst/>
              <a:rect l="0" t="0" r="0" b="0"/>
              <a:pathLst>
                <a:path w="190150" h="168760">
                  <a:moveTo>
                    <a:pt x="113356" y="18130"/>
                  </a:moveTo>
                  <a:lnTo>
                    <a:pt x="102177" y="6952"/>
                  </a:lnTo>
                  <a:lnTo>
                    <a:pt x="84211" y="1463"/>
                  </a:lnTo>
                  <a:lnTo>
                    <a:pt x="72869" y="0"/>
                  </a:lnTo>
                  <a:lnTo>
                    <a:pt x="50908" y="4613"/>
                  </a:lnTo>
                  <a:lnTo>
                    <a:pt x="40138" y="9119"/>
                  </a:lnTo>
                  <a:lnTo>
                    <a:pt x="25052" y="23484"/>
                  </a:lnTo>
                  <a:lnTo>
                    <a:pt x="5836" y="61301"/>
                  </a:lnTo>
                  <a:lnTo>
                    <a:pt x="0" y="97732"/>
                  </a:lnTo>
                  <a:lnTo>
                    <a:pt x="4873" y="118239"/>
                  </a:lnTo>
                  <a:lnTo>
                    <a:pt x="27066" y="150469"/>
                  </a:lnTo>
                  <a:lnTo>
                    <a:pt x="52693" y="166656"/>
                  </a:lnTo>
                  <a:lnTo>
                    <a:pt x="72356" y="168759"/>
                  </a:lnTo>
                  <a:lnTo>
                    <a:pt x="92794" y="164625"/>
                  </a:lnTo>
                  <a:lnTo>
                    <a:pt x="154343" y="129738"/>
                  </a:lnTo>
                  <a:lnTo>
                    <a:pt x="177493" y="108001"/>
                  </a:lnTo>
                  <a:lnTo>
                    <a:pt x="187874" y="89658"/>
                  </a:lnTo>
                  <a:lnTo>
                    <a:pt x="190149" y="63568"/>
                  </a:lnTo>
                  <a:lnTo>
                    <a:pt x="189118" y="48422"/>
                  </a:lnTo>
                  <a:lnTo>
                    <a:pt x="184921" y="37155"/>
                  </a:lnTo>
                  <a:lnTo>
                    <a:pt x="170899" y="21516"/>
                  </a:lnTo>
                  <a:lnTo>
                    <a:pt x="159207" y="13786"/>
                  </a:lnTo>
                  <a:lnTo>
                    <a:pt x="144941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04251" y="381952"/>
              <a:ext cx="191718" cy="184561"/>
            </a:xfrm>
            <a:custGeom>
              <a:avLst/>
              <a:gdLst/>
              <a:ahLst/>
              <a:cxnLst/>
              <a:rect l="0" t="0" r="0" b="0"/>
              <a:pathLst>
                <a:path w="191718" h="184561">
                  <a:moveTo>
                    <a:pt x="138443" y="18130"/>
                  </a:moveTo>
                  <a:lnTo>
                    <a:pt x="121675" y="6952"/>
                  </a:lnTo>
                  <a:lnTo>
                    <a:pt x="83302" y="0"/>
                  </a:lnTo>
                  <a:lnTo>
                    <a:pt x="46066" y="3530"/>
                  </a:lnTo>
                  <a:lnTo>
                    <a:pt x="26807" y="12031"/>
                  </a:lnTo>
                  <a:lnTo>
                    <a:pt x="18395" y="17574"/>
                  </a:lnTo>
                  <a:lnTo>
                    <a:pt x="5930" y="33091"/>
                  </a:lnTo>
                  <a:lnTo>
                    <a:pt x="968" y="42142"/>
                  </a:lnTo>
                  <a:lnTo>
                    <a:pt x="0" y="51686"/>
                  </a:lnTo>
                  <a:lnTo>
                    <a:pt x="5163" y="71648"/>
                  </a:lnTo>
                  <a:lnTo>
                    <a:pt x="18376" y="85980"/>
                  </a:lnTo>
                  <a:lnTo>
                    <a:pt x="26813" y="91439"/>
                  </a:lnTo>
                  <a:lnTo>
                    <a:pt x="48665" y="94386"/>
                  </a:lnTo>
                  <a:lnTo>
                    <a:pt x="100822" y="92335"/>
                  </a:lnTo>
                  <a:lnTo>
                    <a:pt x="125232" y="98293"/>
                  </a:lnTo>
                  <a:lnTo>
                    <a:pt x="169499" y="121183"/>
                  </a:lnTo>
                  <a:lnTo>
                    <a:pt x="184611" y="137631"/>
                  </a:lnTo>
                  <a:lnTo>
                    <a:pt x="190279" y="146930"/>
                  </a:lnTo>
                  <a:lnTo>
                    <a:pt x="191717" y="155470"/>
                  </a:lnTo>
                  <a:lnTo>
                    <a:pt x="190337" y="163502"/>
                  </a:lnTo>
                  <a:lnTo>
                    <a:pt x="187077" y="171197"/>
                  </a:lnTo>
                  <a:lnTo>
                    <a:pt x="179054" y="176327"/>
                  </a:lnTo>
                  <a:lnTo>
                    <a:pt x="127271" y="184560"/>
                  </a:lnTo>
                  <a:lnTo>
                    <a:pt x="88730" y="182866"/>
                  </a:lnTo>
                  <a:lnTo>
                    <a:pt x="54215" y="17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47979" y="452725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38373" y="29308"/>
                  </a:lnTo>
                  <a:lnTo>
                    <a:pt x="60569" y="62461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9036" y="400082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126342" y="0"/>
                  </a:moveTo>
                  <a:lnTo>
                    <a:pt x="108384" y="56215"/>
                  </a:lnTo>
                  <a:lnTo>
                    <a:pt x="91556" y="117906"/>
                  </a:lnTo>
                  <a:lnTo>
                    <a:pt x="75871" y="169076"/>
                  </a:lnTo>
                  <a:lnTo>
                    <a:pt x="60695" y="221283"/>
                  </a:lnTo>
                  <a:lnTo>
                    <a:pt x="41381" y="273796"/>
                  </a:lnTo>
                  <a:lnTo>
                    <a:pt x="19482" y="33276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68466" y="373436"/>
              <a:ext cx="158155" cy="166066"/>
            </a:xfrm>
            <a:custGeom>
              <a:avLst/>
              <a:gdLst/>
              <a:ahLst/>
              <a:cxnLst/>
              <a:rect l="0" t="0" r="0" b="0"/>
              <a:pathLst>
                <a:path w="158155" h="166066">
                  <a:moveTo>
                    <a:pt x="126953" y="5589"/>
                  </a:moveTo>
                  <a:lnTo>
                    <a:pt x="110186" y="0"/>
                  </a:lnTo>
                  <a:lnTo>
                    <a:pt x="92595" y="376"/>
                  </a:lnTo>
                  <a:lnTo>
                    <a:pt x="52706" y="10149"/>
                  </a:lnTo>
                  <a:lnTo>
                    <a:pt x="27095" y="25528"/>
                  </a:lnTo>
                  <a:lnTo>
                    <a:pt x="4689" y="44902"/>
                  </a:lnTo>
                  <a:lnTo>
                    <a:pt x="990" y="52855"/>
                  </a:lnTo>
                  <a:lnTo>
                    <a:pt x="0" y="71050"/>
                  </a:lnTo>
                  <a:lnTo>
                    <a:pt x="3713" y="78476"/>
                  </a:lnTo>
                  <a:lnTo>
                    <a:pt x="17198" y="89846"/>
                  </a:lnTo>
                  <a:lnTo>
                    <a:pt x="44520" y="102824"/>
                  </a:lnTo>
                  <a:lnTo>
                    <a:pt x="107057" y="109814"/>
                  </a:lnTo>
                  <a:lnTo>
                    <a:pt x="132148" y="112743"/>
                  </a:lnTo>
                  <a:lnTo>
                    <a:pt x="151099" y="121843"/>
                  </a:lnTo>
                  <a:lnTo>
                    <a:pt x="155919" y="128716"/>
                  </a:lnTo>
                  <a:lnTo>
                    <a:pt x="157962" y="136807"/>
                  </a:lnTo>
                  <a:lnTo>
                    <a:pt x="158154" y="145710"/>
                  </a:lnTo>
                  <a:lnTo>
                    <a:pt x="154773" y="152815"/>
                  </a:lnTo>
                  <a:lnTo>
                    <a:pt x="141657" y="163830"/>
                  </a:lnTo>
                  <a:lnTo>
                    <a:pt x="133246" y="166065"/>
                  </a:lnTo>
                  <a:lnTo>
                    <a:pt x="104641" y="163622"/>
                  </a:lnTo>
                  <a:lnTo>
                    <a:pt x="41482" y="145380"/>
                  </a:lnTo>
                  <a:lnTo>
                    <a:pt x="32197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21954" y="221098"/>
              <a:ext cx="20865" cy="294799"/>
            </a:xfrm>
            <a:custGeom>
              <a:avLst/>
              <a:gdLst/>
              <a:ahLst/>
              <a:cxnLst/>
              <a:rect l="0" t="0" r="0" b="0"/>
              <a:pathLst>
                <a:path w="20865" h="294799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2"/>
                  </a:lnTo>
                  <a:lnTo>
                    <a:pt x="2984" y="186628"/>
                  </a:lnTo>
                  <a:lnTo>
                    <a:pt x="14473" y="245095"/>
                  </a:lnTo>
                  <a:lnTo>
                    <a:pt x="2086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8590" y="32638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0663" y="0"/>
                  </a:lnTo>
                  <a:lnTo>
                    <a:pt x="4536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7046" y="369821"/>
              <a:ext cx="137351" cy="177661"/>
            </a:xfrm>
            <a:custGeom>
              <a:avLst/>
              <a:gdLst/>
              <a:ahLst/>
              <a:cxnLst/>
              <a:rect l="0" t="0" r="0" b="0"/>
              <a:pathLst>
                <a:path w="137351" h="177661">
                  <a:moveTo>
                    <a:pt x="0" y="51318"/>
                  </a:moveTo>
                  <a:lnTo>
                    <a:pt x="55045" y="68107"/>
                  </a:lnTo>
                  <a:lnTo>
                    <a:pt x="79837" y="70478"/>
                  </a:lnTo>
                  <a:lnTo>
                    <a:pt x="103333" y="65293"/>
                  </a:lnTo>
                  <a:lnTo>
                    <a:pt x="114513" y="60635"/>
                  </a:lnTo>
                  <a:lnTo>
                    <a:pt x="130053" y="46100"/>
                  </a:lnTo>
                  <a:lnTo>
                    <a:pt x="135835" y="37311"/>
                  </a:lnTo>
                  <a:lnTo>
                    <a:pt x="137350" y="29112"/>
                  </a:lnTo>
                  <a:lnTo>
                    <a:pt x="136021" y="21306"/>
                  </a:lnTo>
                  <a:lnTo>
                    <a:pt x="132794" y="13763"/>
                  </a:lnTo>
                  <a:lnTo>
                    <a:pt x="125964" y="8734"/>
                  </a:lnTo>
                  <a:lnTo>
                    <a:pt x="93995" y="1656"/>
                  </a:lnTo>
                  <a:lnTo>
                    <a:pt x="68292" y="0"/>
                  </a:lnTo>
                  <a:lnTo>
                    <a:pt x="47510" y="5504"/>
                  </a:lnTo>
                  <a:lnTo>
                    <a:pt x="38692" y="10247"/>
                  </a:lnTo>
                  <a:lnTo>
                    <a:pt x="25775" y="27995"/>
                  </a:lnTo>
                  <a:lnTo>
                    <a:pt x="20693" y="39279"/>
                  </a:lnTo>
                  <a:lnTo>
                    <a:pt x="18166" y="67415"/>
                  </a:lnTo>
                  <a:lnTo>
                    <a:pt x="22112" y="97077"/>
                  </a:lnTo>
                  <a:lnTo>
                    <a:pt x="38657" y="133507"/>
                  </a:lnTo>
                  <a:lnTo>
                    <a:pt x="73700" y="177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16559" y="378893"/>
              <a:ext cx="294799" cy="164939"/>
            </a:xfrm>
            <a:custGeom>
              <a:avLst/>
              <a:gdLst/>
              <a:ahLst/>
              <a:cxnLst/>
              <a:rect l="0" t="0" r="0" b="0"/>
              <a:pathLst>
                <a:path w="294799" h="164939">
                  <a:moveTo>
                    <a:pt x="0" y="84360"/>
                  </a:moveTo>
                  <a:lnTo>
                    <a:pt x="3120" y="127052"/>
                  </a:lnTo>
                  <a:lnTo>
                    <a:pt x="9575" y="146618"/>
                  </a:lnTo>
                  <a:lnTo>
                    <a:pt x="20244" y="163113"/>
                  </a:lnTo>
                  <a:lnTo>
                    <a:pt x="22854" y="164938"/>
                  </a:lnTo>
                  <a:lnTo>
                    <a:pt x="23425" y="162645"/>
                  </a:lnTo>
                  <a:lnTo>
                    <a:pt x="12932" y="111380"/>
                  </a:lnTo>
                  <a:lnTo>
                    <a:pt x="5414" y="58892"/>
                  </a:lnTo>
                  <a:lnTo>
                    <a:pt x="8646" y="37556"/>
                  </a:lnTo>
                  <a:lnTo>
                    <a:pt x="12783" y="28591"/>
                  </a:lnTo>
                  <a:lnTo>
                    <a:pt x="19050" y="23784"/>
                  </a:lnTo>
                  <a:lnTo>
                    <a:pt x="26738" y="21749"/>
                  </a:lnTo>
                  <a:lnTo>
                    <a:pt x="35373" y="21563"/>
                  </a:lnTo>
                  <a:lnTo>
                    <a:pt x="51206" y="27594"/>
                  </a:lnTo>
                  <a:lnTo>
                    <a:pt x="58704" y="32478"/>
                  </a:lnTo>
                  <a:lnTo>
                    <a:pt x="80435" y="61709"/>
                  </a:lnTo>
                  <a:lnTo>
                    <a:pt x="96102" y="94417"/>
                  </a:lnTo>
                  <a:lnTo>
                    <a:pt x="101503" y="98083"/>
                  </a:lnTo>
                  <a:lnTo>
                    <a:pt x="107443" y="97019"/>
                  </a:lnTo>
                  <a:lnTo>
                    <a:pt x="113743" y="92799"/>
                  </a:lnTo>
                  <a:lnTo>
                    <a:pt x="123862" y="75633"/>
                  </a:lnTo>
                  <a:lnTo>
                    <a:pt x="145903" y="22596"/>
                  </a:lnTo>
                  <a:lnTo>
                    <a:pt x="161942" y="5827"/>
                  </a:lnTo>
                  <a:lnTo>
                    <a:pt x="172302" y="1589"/>
                  </a:lnTo>
                  <a:lnTo>
                    <a:pt x="196292" y="0"/>
                  </a:lnTo>
                  <a:lnTo>
                    <a:pt x="216312" y="6313"/>
                  </a:lnTo>
                  <a:lnTo>
                    <a:pt x="233010" y="18087"/>
                  </a:lnTo>
                  <a:lnTo>
                    <a:pt x="254393" y="44447"/>
                  </a:lnTo>
                  <a:lnTo>
                    <a:pt x="280294" y="105611"/>
                  </a:lnTo>
                  <a:lnTo>
                    <a:pt x="294798" y="158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485140" y="84227"/>
            <a:ext cx="5238864" cy="455315"/>
            <a:chOff x="4485140" y="84227"/>
            <a:chExt cx="5238864" cy="455315"/>
          </a:xfrm>
        </p:grpSpPr>
        <p:sp>
          <p:nvSpPr>
            <p:cNvPr id="20" name="Freeform 19"/>
            <p:cNvSpPr/>
            <p:nvPr/>
          </p:nvSpPr>
          <p:spPr>
            <a:xfrm>
              <a:off x="4495668" y="368497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85140" y="252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32538" y="356747"/>
              <a:ext cx="157929" cy="138093"/>
            </a:xfrm>
            <a:custGeom>
              <a:avLst/>
              <a:gdLst/>
              <a:ahLst/>
              <a:cxnLst/>
              <a:rect l="0" t="0" r="0" b="0"/>
              <a:pathLst>
                <a:path w="157929" h="138093">
                  <a:moveTo>
                    <a:pt x="0" y="32807"/>
                  </a:moveTo>
                  <a:lnTo>
                    <a:pt x="3120" y="75499"/>
                  </a:lnTo>
                  <a:lnTo>
                    <a:pt x="15619" y="120621"/>
                  </a:lnTo>
                  <a:lnTo>
                    <a:pt x="5841" y="92291"/>
                  </a:lnTo>
                  <a:lnTo>
                    <a:pt x="5716" y="73282"/>
                  </a:lnTo>
                  <a:lnTo>
                    <a:pt x="15168" y="26894"/>
                  </a:lnTo>
                  <a:lnTo>
                    <a:pt x="20640" y="17167"/>
                  </a:lnTo>
                  <a:lnTo>
                    <a:pt x="36080" y="3239"/>
                  </a:lnTo>
                  <a:lnTo>
                    <a:pt x="45110" y="227"/>
                  </a:lnTo>
                  <a:lnTo>
                    <a:pt x="64503" y="0"/>
                  </a:lnTo>
                  <a:lnTo>
                    <a:pt x="81701" y="6917"/>
                  </a:lnTo>
                  <a:lnTo>
                    <a:pt x="97143" y="18961"/>
                  </a:lnTo>
                  <a:lnTo>
                    <a:pt x="117821" y="45472"/>
                  </a:lnTo>
                  <a:lnTo>
                    <a:pt x="149516" y="105524"/>
                  </a:lnTo>
                  <a:lnTo>
                    <a:pt x="157928" y="138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61036" y="343527"/>
              <a:ext cx="161058" cy="174759"/>
            </a:xfrm>
            <a:custGeom>
              <a:avLst/>
              <a:gdLst/>
              <a:ahLst/>
              <a:cxnLst/>
              <a:rect l="0" t="0" r="0" b="0"/>
              <a:pathLst>
                <a:path w="161058" h="174759">
                  <a:moveTo>
                    <a:pt x="108414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44262" y="1304"/>
                  </a:lnTo>
                  <a:lnTo>
                    <a:pt x="26870" y="12112"/>
                  </a:lnTo>
                  <a:lnTo>
                    <a:pt x="12511" y="28614"/>
                  </a:lnTo>
                  <a:lnTo>
                    <a:pt x="2230" y="47647"/>
                  </a:lnTo>
                  <a:lnTo>
                    <a:pt x="0" y="70923"/>
                  </a:lnTo>
                  <a:lnTo>
                    <a:pt x="8100" y="118405"/>
                  </a:lnTo>
                  <a:lnTo>
                    <a:pt x="23190" y="150920"/>
                  </a:lnTo>
                  <a:lnTo>
                    <a:pt x="38951" y="165956"/>
                  </a:lnTo>
                  <a:lnTo>
                    <a:pt x="48068" y="171603"/>
                  </a:lnTo>
                  <a:lnTo>
                    <a:pt x="67556" y="174758"/>
                  </a:lnTo>
                  <a:lnTo>
                    <a:pt x="87915" y="171091"/>
                  </a:lnTo>
                  <a:lnTo>
                    <a:pt x="117938" y="155873"/>
                  </a:lnTo>
                  <a:lnTo>
                    <a:pt x="146517" y="136008"/>
                  </a:lnTo>
                  <a:lnTo>
                    <a:pt x="161057" y="13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4207" y="357968"/>
              <a:ext cx="126343" cy="119401"/>
            </a:xfrm>
            <a:custGeom>
              <a:avLst/>
              <a:gdLst/>
              <a:ahLst/>
              <a:cxnLst/>
              <a:rect l="0" t="0" r="0" b="0"/>
              <a:pathLst>
                <a:path w="126343" h="119401">
                  <a:moveTo>
                    <a:pt x="0" y="31586"/>
                  </a:moveTo>
                  <a:lnTo>
                    <a:pt x="17958" y="95014"/>
                  </a:lnTo>
                  <a:lnTo>
                    <a:pt x="25858" y="119400"/>
                  </a:lnTo>
                  <a:lnTo>
                    <a:pt x="22999" y="106348"/>
                  </a:lnTo>
                  <a:lnTo>
                    <a:pt x="22803" y="74535"/>
                  </a:lnTo>
                  <a:lnTo>
                    <a:pt x="26902" y="53014"/>
                  </a:lnTo>
                  <a:lnTo>
                    <a:pt x="41376" y="26757"/>
                  </a:lnTo>
                  <a:lnTo>
                    <a:pt x="56994" y="14622"/>
                  </a:lnTo>
                  <a:lnTo>
                    <a:pt x="76804" y="649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43191" y="357525"/>
              <a:ext cx="116285" cy="147843"/>
            </a:xfrm>
            <a:custGeom>
              <a:avLst/>
              <a:gdLst/>
              <a:ahLst/>
              <a:cxnLst/>
              <a:rect l="0" t="0" r="0" b="0"/>
              <a:pathLst>
                <a:path w="116285" h="147843">
                  <a:moveTo>
                    <a:pt x="0" y="74143"/>
                  </a:moveTo>
                  <a:lnTo>
                    <a:pt x="58617" y="65078"/>
                  </a:lnTo>
                  <a:lnTo>
                    <a:pt x="93408" y="52870"/>
                  </a:lnTo>
                  <a:lnTo>
                    <a:pt x="108975" y="37782"/>
                  </a:lnTo>
                  <a:lnTo>
                    <a:pt x="114764" y="28845"/>
                  </a:lnTo>
                  <a:lnTo>
                    <a:pt x="116284" y="20548"/>
                  </a:lnTo>
                  <a:lnTo>
                    <a:pt x="114957" y="12677"/>
                  </a:lnTo>
                  <a:lnTo>
                    <a:pt x="111733" y="5089"/>
                  </a:lnTo>
                  <a:lnTo>
                    <a:pt x="104905" y="1201"/>
                  </a:lnTo>
                  <a:lnTo>
                    <a:pt x="84839" y="0"/>
                  </a:lnTo>
                  <a:lnTo>
                    <a:pt x="52824" y="11491"/>
                  </a:lnTo>
                  <a:lnTo>
                    <a:pt x="26700" y="29713"/>
                  </a:lnTo>
                  <a:lnTo>
                    <a:pt x="17716" y="49327"/>
                  </a:lnTo>
                  <a:lnTo>
                    <a:pt x="14893" y="72472"/>
                  </a:lnTo>
                  <a:lnTo>
                    <a:pt x="17538" y="94457"/>
                  </a:lnTo>
                  <a:lnTo>
                    <a:pt x="25732" y="112807"/>
                  </a:lnTo>
                  <a:lnTo>
                    <a:pt x="31193" y="120976"/>
                  </a:lnTo>
                  <a:lnTo>
                    <a:pt x="49739" y="133172"/>
                  </a:lnTo>
                  <a:lnTo>
                    <a:pt x="80248" y="143496"/>
                  </a:lnTo>
                  <a:lnTo>
                    <a:pt x="105286" y="147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18389" y="367395"/>
              <a:ext cx="172244" cy="117113"/>
            </a:xfrm>
            <a:custGeom>
              <a:avLst/>
              <a:gdLst/>
              <a:ahLst/>
              <a:cxnLst/>
              <a:rect l="0" t="0" r="0" b="0"/>
              <a:pathLst>
                <a:path w="172244" h="117113">
                  <a:moveTo>
                    <a:pt x="109072" y="64273"/>
                  </a:moveTo>
                  <a:lnTo>
                    <a:pt x="79221" y="12738"/>
                  </a:lnTo>
                  <a:lnTo>
                    <a:pt x="63050" y="1204"/>
                  </a:lnTo>
                  <a:lnTo>
                    <a:pt x="53824" y="0"/>
                  </a:lnTo>
                  <a:lnTo>
                    <a:pt x="34215" y="4902"/>
                  </a:lnTo>
                  <a:lnTo>
                    <a:pt x="20040" y="17999"/>
                  </a:lnTo>
                  <a:lnTo>
                    <a:pt x="1408" y="55002"/>
                  </a:lnTo>
                  <a:lnTo>
                    <a:pt x="0" y="75361"/>
                  </a:lnTo>
                  <a:lnTo>
                    <a:pt x="4443" y="94937"/>
                  </a:lnTo>
                  <a:lnTo>
                    <a:pt x="14217" y="111437"/>
                  </a:lnTo>
                  <a:lnTo>
                    <a:pt x="21269" y="115603"/>
                  </a:lnTo>
                  <a:lnTo>
                    <a:pt x="38463" y="117112"/>
                  </a:lnTo>
                  <a:lnTo>
                    <a:pt x="54683" y="110764"/>
                  </a:lnTo>
                  <a:lnTo>
                    <a:pt x="62284" y="105795"/>
                  </a:lnTo>
                  <a:lnTo>
                    <a:pt x="73850" y="90916"/>
                  </a:lnTo>
                  <a:lnTo>
                    <a:pt x="90806" y="52768"/>
                  </a:lnTo>
                  <a:lnTo>
                    <a:pt x="94555" y="49584"/>
                  </a:lnTo>
                  <a:lnTo>
                    <a:pt x="98224" y="50971"/>
                  </a:lnTo>
                  <a:lnTo>
                    <a:pt x="105421" y="61870"/>
                  </a:lnTo>
                  <a:lnTo>
                    <a:pt x="112519" y="78413"/>
                  </a:lnTo>
                  <a:lnTo>
                    <a:pt x="125812" y="91224"/>
                  </a:lnTo>
                  <a:lnTo>
                    <a:pt x="142248" y="99648"/>
                  </a:lnTo>
                  <a:lnTo>
                    <a:pt x="172243" y="106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37360" y="331322"/>
              <a:ext cx="139979" cy="166787"/>
            </a:xfrm>
            <a:custGeom>
              <a:avLst/>
              <a:gdLst/>
              <a:ahLst/>
              <a:cxnLst/>
              <a:rect l="0" t="0" r="0" b="0"/>
              <a:pathLst>
                <a:path w="139979" h="166787">
                  <a:moveTo>
                    <a:pt x="79614" y="5589"/>
                  </a:moveTo>
                  <a:lnTo>
                    <a:pt x="62846" y="0"/>
                  </a:lnTo>
                  <a:lnTo>
                    <a:pt x="45255" y="3495"/>
                  </a:lnTo>
                  <a:lnTo>
                    <a:pt x="18741" y="18617"/>
                  </a:lnTo>
                  <a:lnTo>
                    <a:pt x="10956" y="24803"/>
                  </a:lnTo>
                  <a:lnTo>
                    <a:pt x="2306" y="44155"/>
                  </a:lnTo>
                  <a:lnTo>
                    <a:pt x="0" y="55866"/>
                  </a:lnTo>
                  <a:lnTo>
                    <a:pt x="1971" y="64843"/>
                  </a:lnTo>
                  <a:lnTo>
                    <a:pt x="6795" y="71998"/>
                  </a:lnTo>
                  <a:lnTo>
                    <a:pt x="21513" y="83068"/>
                  </a:lnTo>
                  <a:lnTo>
                    <a:pt x="39753" y="91887"/>
                  </a:lnTo>
                  <a:lnTo>
                    <a:pt x="98772" y="102352"/>
                  </a:lnTo>
                  <a:lnTo>
                    <a:pt x="109934" y="105193"/>
                  </a:lnTo>
                  <a:lnTo>
                    <a:pt x="128574" y="117708"/>
                  </a:lnTo>
                  <a:lnTo>
                    <a:pt x="136820" y="125959"/>
                  </a:lnTo>
                  <a:lnTo>
                    <a:pt x="139978" y="133799"/>
                  </a:lnTo>
                  <a:lnTo>
                    <a:pt x="139744" y="141365"/>
                  </a:lnTo>
                  <a:lnTo>
                    <a:pt x="137248" y="148749"/>
                  </a:lnTo>
                  <a:lnTo>
                    <a:pt x="125116" y="160073"/>
                  </a:lnTo>
                  <a:lnTo>
                    <a:pt x="116968" y="164730"/>
                  </a:lnTo>
                  <a:lnTo>
                    <a:pt x="98555" y="166786"/>
                  </a:lnTo>
                  <a:lnTo>
                    <a:pt x="3750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32787" y="351963"/>
              <a:ext cx="115815" cy="153405"/>
            </a:xfrm>
            <a:custGeom>
              <a:avLst/>
              <a:gdLst/>
              <a:ahLst/>
              <a:cxnLst/>
              <a:rect l="0" t="0" r="0" b="0"/>
              <a:pathLst>
                <a:path w="115815" h="153405">
                  <a:moveTo>
                    <a:pt x="0" y="79705"/>
                  </a:moveTo>
                  <a:lnTo>
                    <a:pt x="62093" y="74116"/>
                  </a:lnTo>
                  <a:lnTo>
                    <a:pt x="94437" y="59462"/>
                  </a:lnTo>
                  <a:lnTo>
                    <a:pt x="100393" y="52171"/>
                  </a:lnTo>
                  <a:lnTo>
                    <a:pt x="103193" y="43802"/>
                  </a:lnTo>
                  <a:lnTo>
                    <a:pt x="103890" y="34712"/>
                  </a:lnTo>
                  <a:lnTo>
                    <a:pt x="98427" y="18374"/>
                  </a:lnTo>
                  <a:lnTo>
                    <a:pt x="93694" y="10742"/>
                  </a:lnTo>
                  <a:lnTo>
                    <a:pt x="85860" y="5654"/>
                  </a:lnTo>
                  <a:lnTo>
                    <a:pt x="64676" y="0"/>
                  </a:lnTo>
                  <a:lnTo>
                    <a:pt x="54816" y="832"/>
                  </a:lnTo>
                  <a:lnTo>
                    <a:pt x="37621" y="7996"/>
                  </a:lnTo>
                  <a:lnTo>
                    <a:pt x="14787" y="30772"/>
                  </a:lnTo>
                  <a:lnTo>
                    <a:pt x="6572" y="52888"/>
                  </a:lnTo>
                  <a:lnTo>
                    <a:pt x="4091" y="77145"/>
                  </a:lnTo>
                  <a:lnTo>
                    <a:pt x="6887" y="99624"/>
                  </a:lnTo>
                  <a:lnTo>
                    <a:pt x="15149" y="118194"/>
                  </a:lnTo>
                  <a:lnTo>
                    <a:pt x="20628" y="126421"/>
                  </a:lnTo>
                  <a:lnTo>
                    <a:pt x="39194" y="138682"/>
                  </a:lnTo>
                  <a:lnTo>
                    <a:pt x="63043" y="146861"/>
                  </a:lnTo>
                  <a:lnTo>
                    <a:pt x="115814" y="153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11293" y="336911"/>
              <a:ext cx="171325" cy="196842"/>
            </a:xfrm>
            <a:custGeom>
              <a:avLst/>
              <a:gdLst/>
              <a:ahLst/>
              <a:cxnLst/>
              <a:rect l="0" t="0" r="0" b="0"/>
              <a:pathLst>
                <a:path w="171325" h="196842">
                  <a:moveTo>
                    <a:pt x="116292" y="0"/>
                  </a:moveTo>
                  <a:lnTo>
                    <a:pt x="57675" y="5590"/>
                  </a:lnTo>
                  <a:lnTo>
                    <a:pt x="37207" y="14573"/>
                  </a:lnTo>
                  <a:lnTo>
                    <a:pt x="5004" y="39404"/>
                  </a:lnTo>
                  <a:lnTo>
                    <a:pt x="1156" y="47326"/>
                  </a:lnTo>
                  <a:lnTo>
                    <a:pt x="0" y="65488"/>
                  </a:lnTo>
                  <a:lnTo>
                    <a:pt x="3669" y="72904"/>
                  </a:lnTo>
                  <a:lnTo>
                    <a:pt x="17104" y="84265"/>
                  </a:lnTo>
                  <a:lnTo>
                    <a:pt x="44399" y="97237"/>
                  </a:lnTo>
                  <a:lnTo>
                    <a:pt x="103806" y="107345"/>
                  </a:lnTo>
                  <a:lnTo>
                    <a:pt x="147491" y="119730"/>
                  </a:lnTo>
                  <a:lnTo>
                    <a:pt x="155809" y="125444"/>
                  </a:lnTo>
                  <a:lnTo>
                    <a:pt x="168170" y="141151"/>
                  </a:lnTo>
                  <a:lnTo>
                    <a:pt x="171324" y="159830"/>
                  </a:lnTo>
                  <a:lnTo>
                    <a:pt x="170528" y="169725"/>
                  </a:lnTo>
                  <a:lnTo>
                    <a:pt x="166488" y="177491"/>
                  </a:lnTo>
                  <a:lnTo>
                    <a:pt x="152640" y="189239"/>
                  </a:lnTo>
                  <a:lnTo>
                    <a:pt x="113934" y="196841"/>
                  </a:lnTo>
                  <a:lnTo>
                    <a:pt x="65264" y="191004"/>
                  </a:lnTo>
                  <a:lnTo>
                    <a:pt x="2153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81163" y="161333"/>
              <a:ext cx="141263" cy="344035"/>
            </a:xfrm>
            <a:custGeom>
              <a:avLst/>
              <a:gdLst/>
              <a:ahLst/>
              <a:cxnLst/>
              <a:rect l="0" t="0" r="0" b="0"/>
              <a:pathLst>
                <a:path w="141263" h="344035">
                  <a:moveTo>
                    <a:pt x="78090" y="344034"/>
                  </a:moveTo>
                  <a:lnTo>
                    <a:pt x="60133" y="281754"/>
                  </a:lnTo>
                  <a:lnTo>
                    <a:pt x="46424" y="227704"/>
                  </a:lnTo>
                  <a:lnTo>
                    <a:pt x="26862" y="171967"/>
                  </a:lnTo>
                  <a:lnTo>
                    <a:pt x="5040" y="110199"/>
                  </a:lnTo>
                  <a:lnTo>
                    <a:pt x="0" y="84520"/>
                  </a:lnTo>
                  <a:lnTo>
                    <a:pt x="1660" y="61408"/>
                  </a:lnTo>
                  <a:lnTo>
                    <a:pt x="14760" y="28666"/>
                  </a:lnTo>
                  <a:lnTo>
                    <a:pt x="30057" y="13578"/>
                  </a:lnTo>
                  <a:lnTo>
                    <a:pt x="49723" y="4142"/>
                  </a:lnTo>
                  <a:lnTo>
                    <a:pt x="85933" y="0"/>
                  </a:lnTo>
                  <a:lnTo>
                    <a:pt x="141262" y="7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4497" y="36849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5307" y="5589"/>
                  </a:lnTo>
                  <a:lnTo>
                    <a:pt x="2651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64538" y="347440"/>
              <a:ext cx="73701" cy="117263"/>
            </a:xfrm>
            <a:custGeom>
              <a:avLst/>
              <a:gdLst/>
              <a:ahLst/>
              <a:cxnLst/>
              <a:rect l="0" t="0" r="0" b="0"/>
              <a:pathLst>
                <a:path w="73701" h="117263">
                  <a:moveTo>
                    <a:pt x="0" y="63171"/>
                  </a:moveTo>
                  <a:lnTo>
                    <a:pt x="15641" y="89557"/>
                  </a:lnTo>
                  <a:lnTo>
                    <a:pt x="25172" y="117262"/>
                  </a:lnTo>
                  <a:lnTo>
                    <a:pt x="16241" y="85199"/>
                  </a:lnTo>
                  <a:lnTo>
                    <a:pt x="17810" y="47341"/>
                  </a:lnTo>
                  <a:lnTo>
                    <a:pt x="28973" y="26500"/>
                  </a:lnTo>
                  <a:lnTo>
                    <a:pt x="44463" y="1177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89060" y="383965"/>
              <a:ext cx="117635" cy="106573"/>
            </a:xfrm>
            <a:custGeom>
              <a:avLst/>
              <a:gdLst/>
              <a:ahLst/>
              <a:cxnLst/>
              <a:rect l="0" t="0" r="0" b="0"/>
              <a:pathLst>
                <a:path w="117635" h="106573">
                  <a:moveTo>
                    <a:pt x="86049" y="5589"/>
                  </a:moveTo>
                  <a:lnTo>
                    <a:pt x="69281" y="0"/>
                  </a:lnTo>
                  <a:lnTo>
                    <a:pt x="51690" y="375"/>
                  </a:lnTo>
                  <a:lnTo>
                    <a:pt x="33343" y="5611"/>
                  </a:lnTo>
                  <a:lnTo>
                    <a:pt x="17391" y="15737"/>
                  </a:lnTo>
                  <a:lnTo>
                    <a:pt x="5621" y="31156"/>
                  </a:lnTo>
                  <a:lnTo>
                    <a:pt x="844" y="40181"/>
                  </a:lnTo>
                  <a:lnTo>
                    <a:pt x="0" y="49708"/>
                  </a:lnTo>
                  <a:lnTo>
                    <a:pt x="5301" y="69651"/>
                  </a:lnTo>
                  <a:lnTo>
                    <a:pt x="21439" y="95020"/>
                  </a:lnTo>
                  <a:lnTo>
                    <a:pt x="40566" y="103828"/>
                  </a:lnTo>
                  <a:lnTo>
                    <a:pt x="63494" y="106572"/>
                  </a:lnTo>
                  <a:lnTo>
                    <a:pt x="85383" y="103893"/>
                  </a:lnTo>
                  <a:lnTo>
                    <a:pt x="93794" y="99201"/>
                  </a:lnTo>
                  <a:lnTo>
                    <a:pt x="106259" y="84629"/>
                  </a:lnTo>
                  <a:lnTo>
                    <a:pt x="112579" y="66454"/>
                  </a:lnTo>
                  <a:lnTo>
                    <a:pt x="117634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59337" y="390800"/>
              <a:ext cx="284270" cy="114568"/>
            </a:xfrm>
            <a:custGeom>
              <a:avLst/>
              <a:gdLst/>
              <a:ahLst/>
              <a:cxnLst/>
              <a:rect l="0" t="0" r="0" b="0"/>
              <a:pathLst>
                <a:path w="284270" h="114568">
                  <a:moveTo>
                    <a:pt x="0" y="40868"/>
                  </a:moveTo>
                  <a:lnTo>
                    <a:pt x="23719" y="84831"/>
                  </a:lnTo>
                  <a:lnTo>
                    <a:pt x="26341" y="85384"/>
                  </a:lnTo>
                  <a:lnTo>
                    <a:pt x="29255" y="70402"/>
                  </a:lnTo>
                  <a:lnTo>
                    <a:pt x="27904" y="9102"/>
                  </a:lnTo>
                  <a:lnTo>
                    <a:pt x="33811" y="3313"/>
                  </a:lnTo>
                  <a:lnTo>
                    <a:pt x="42427" y="624"/>
                  </a:lnTo>
                  <a:lnTo>
                    <a:pt x="52852" y="0"/>
                  </a:lnTo>
                  <a:lnTo>
                    <a:pt x="73792" y="8667"/>
                  </a:lnTo>
                  <a:lnTo>
                    <a:pt x="102193" y="33277"/>
                  </a:lnTo>
                  <a:lnTo>
                    <a:pt x="122305" y="62795"/>
                  </a:lnTo>
                  <a:lnTo>
                    <a:pt x="129227" y="76350"/>
                  </a:lnTo>
                  <a:lnTo>
                    <a:pt x="129435" y="75051"/>
                  </a:lnTo>
                  <a:lnTo>
                    <a:pt x="126953" y="42161"/>
                  </a:lnTo>
                  <a:lnTo>
                    <a:pt x="132853" y="23505"/>
                  </a:lnTo>
                  <a:lnTo>
                    <a:pt x="137701" y="15255"/>
                  </a:lnTo>
                  <a:lnTo>
                    <a:pt x="144443" y="10924"/>
                  </a:lnTo>
                  <a:lnTo>
                    <a:pt x="161293" y="9232"/>
                  </a:lnTo>
                  <a:lnTo>
                    <a:pt x="190510" y="14857"/>
                  </a:lnTo>
                  <a:lnTo>
                    <a:pt x="215804" y="29521"/>
                  </a:lnTo>
                  <a:lnTo>
                    <a:pt x="238117" y="48684"/>
                  </a:lnTo>
                  <a:lnTo>
                    <a:pt x="278660" y="107709"/>
                  </a:lnTo>
                  <a:lnTo>
                    <a:pt x="284269" y="114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36720" y="108406"/>
              <a:ext cx="179213" cy="181509"/>
            </a:xfrm>
            <a:custGeom>
              <a:avLst/>
              <a:gdLst/>
              <a:ahLst/>
              <a:cxnLst/>
              <a:rect l="0" t="0" r="0" b="0"/>
              <a:pathLst>
                <a:path w="179213" h="181509">
                  <a:moveTo>
                    <a:pt x="117498" y="17935"/>
                  </a:moveTo>
                  <a:lnTo>
                    <a:pt x="106319" y="6757"/>
                  </a:lnTo>
                  <a:lnTo>
                    <a:pt x="88353" y="1269"/>
                  </a:lnTo>
                  <a:lnTo>
                    <a:pt x="65939" y="0"/>
                  </a:lnTo>
                  <a:lnTo>
                    <a:pt x="44280" y="3335"/>
                  </a:lnTo>
                  <a:lnTo>
                    <a:pt x="26075" y="11836"/>
                  </a:lnTo>
                  <a:lnTo>
                    <a:pt x="17945" y="17379"/>
                  </a:lnTo>
                  <a:lnTo>
                    <a:pt x="5791" y="32896"/>
                  </a:lnTo>
                  <a:lnTo>
                    <a:pt x="912" y="41947"/>
                  </a:lnTo>
                  <a:lnTo>
                    <a:pt x="0" y="50321"/>
                  </a:lnTo>
                  <a:lnTo>
                    <a:pt x="5225" y="65864"/>
                  </a:lnTo>
                  <a:lnTo>
                    <a:pt x="18466" y="77452"/>
                  </a:lnTo>
                  <a:lnTo>
                    <a:pt x="61151" y="94423"/>
                  </a:lnTo>
                  <a:lnTo>
                    <a:pt x="113472" y="110210"/>
                  </a:lnTo>
                  <a:lnTo>
                    <a:pt x="169610" y="141365"/>
                  </a:lnTo>
                  <a:lnTo>
                    <a:pt x="175636" y="149355"/>
                  </a:lnTo>
                  <a:lnTo>
                    <a:pt x="178483" y="158191"/>
                  </a:lnTo>
                  <a:lnTo>
                    <a:pt x="179212" y="167591"/>
                  </a:lnTo>
                  <a:lnTo>
                    <a:pt x="175018" y="173858"/>
                  </a:lnTo>
                  <a:lnTo>
                    <a:pt x="167543" y="178036"/>
                  </a:lnTo>
                  <a:lnTo>
                    <a:pt x="147929" y="181508"/>
                  </a:lnTo>
                  <a:lnTo>
                    <a:pt x="96288" y="171248"/>
                  </a:lnTo>
                  <a:lnTo>
                    <a:pt x="54326" y="154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06038" y="84227"/>
              <a:ext cx="27124" cy="189514"/>
            </a:xfrm>
            <a:custGeom>
              <a:avLst/>
              <a:gdLst/>
              <a:ahLst/>
              <a:cxnLst/>
              <a:rect l="0" t="0" r="0" b="0"/>
              <a:pathLst>
                <a:path w="27124" h="189514">
                  <a:moveTo>
                    <a:pt x="6065" y="0"/>
                  </a:moveTo>
                  <a:lnTo>
                    <a:pt x="0" y="32453"/>
                  </a:lnTo>
                  <a:lnTo>
                    <a:pt x="5036" y="89932"/>
                  </a:lnTo>
                  <a:lnTo>
                    <a:pt x="17382" y="146764"/>
                  </a:lnTo>
                  <a:lnTo>
                    <a:pt x="2712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95515" y="150606"/>
              <a:ext cx="195616" cy="375819"/>
            </a:xfrm>
            <a:custGeom>
              <a:avLst/>
              <a:gdLst/>
              <a:ahLst/>
              <a:cxnLst/>
              <a:rect l="0" t="0" r="0" b="0"/>
              <a:pathLst>
                <a:path w="195616" h="375819">
                  <a:moveTo>
                    <a:pt x="164029" y="133663"/>
                  </a:moveTo>
                  <a:lnTo>
                    <a:pt x="169618" y="116895"/>
                  </a:lnTo>
                  <a:lnTo>
                    <a:pt x="167505" y="84111"/>
                  </a:lnTo>
                  <a:lnTo>
                    <a:pt x="159335" y="64457"/>
                  </a:lnTo>
                  <a:lnTo>
                    <a:pt x="127147" y="19394"/>
                  </a:lnTo>
                  <a:lnTo>
                    <a:pt x="109032" y="7618"/>
                  </a:lnTo>
                  <a:lnTo>
                    <a:pt x="73514" y="0"/>
                  </a:lnTo>
                  <a:lnTo>
                    <a:pt x="50100" y="4457"/>
                  </a:lnTo>
                  <a:lnTo>
                    <a:pt x="20308" y="20120"/>
                  </a:lnTo>
                  <a:lnTo>
                    <a:pt x="12063" y="26382"/>
                  </a:lnTo>
                  <a:lnTo>
                    <a:pt x="2902" y="45818"/>
                  </a:lnTo>
                  <a:lnTo>
                    <a:pt x="0" y="68885"/>
                  </a:lnTo>
                  <a:lnTo>
                    <a:pt x="2610" y="90835"/>
                  </a:lnTo>
                  <a:lnTo>
                    <a:pt x="16245" y="122923"/>
                  </a:lnTo>
                  <a:lnTo>
                    <a:pt x="31666" y="137858"/>
                  </a:lnTo>
                  <a:lnTo>
                    <a:pt x="40692" y="143479"/>
                  </a:lnTo>
                  <a:lnTo>
                    <a:pt x="60079" y="146604"/>
                  </a:lnTo>
                  <a:lnTo>
                    <a:pt x="101122" y="139079"/>
                  </a:lnTo>
                  <a:lnTo>
                    <a:pt x="126933" y="124089"/>
                  </a:lnTo>
                  <a:lnTo>
                    <a:pt x="149398" y="104830"/>
                  </a:lnTo>
                  <a:lnTo>
                    <a:pt x="153105" y="103913"/>
                  </a:lnTo>
                  <a:lnTo>
                    <a:pt x="154407" y="106810"/>
                  </a:lnTo>
                  <a:lnTo>
                    <a:pt x="155073" y="119389"/>
                  </a:lnTo>
                  <a:lnTo>
                    <a:pt x="162618" y="171731"/>
                  </a:lnTo>
                  <a:lnTo>
                    <a:pt x="164920" y="225497"/>
                  </a:lnTo>
                  <a:lnTo>
                    <a:pt x="175427" y="281178"/>
                  </a:lnTo>
                  <a:lnTo>
                    <a:pt x="188767" y="337237"/>
                  </a:lnTo>
                  <a:lnTo>
                    <a:pt x="195615" y="375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26189" y="195324"/>
              <a:ext cx="146360" cy="311440"/>
            </a:xfrm>
            <a:custGeom>
              <a:avLst/>
              <a:gdLst/>
              <a:ahLst/>
              <a:cxnLst/>
              <a:rect l="0" t="0" r="0" b="0"/>
              <a:pathLst>
                <a:path w="146360" h="311440">
                  <a:moveTo>
                    <a:pt x="117624" y="36302"/>
                  </a:moveTo>
                  <a:lnTo>
                    <a:pt x="100813" y="55453"/>
                  </a:lnTo>
                  <a:lnTo>
                    <a:pt x="78082" y="101870"/>
                  </a:lnTo>
                  <a:lnTo>
                    <a:pt x="58302" y="162743"/>
                  </a:lnTo>
                  <a:lnTo>
                    <a:pt x="40460" y="224211"/>
                  </a:lnTo>
                  <a:lnTo>
                    <a:pt x="35489" y="262515"/>
                  </a:lnTo>
                  <a:lnTo>
                    <a:pt x="40565" y="283460"/>
                  </a:lnTo>
                  <a:lnTo>
                    <a:pt x="45195" y="292321"/>
                  </a:lnTo>
                  <a:lnTo>
                    <a:pt x="59697" y="305287"/>
                  </a:lnTo>
                  <a:lnTo>
                    <a:pt x="68478" y="310382"/>
                  </a:lnTo>
                  <a:lnTo>
                    <a:pt x="77841" y="311439"/>
                  </a:lnTo>
                  <a:lnTo>
                    <a:pt x="97603" y="306374"/>
                  </a:lnTo>
                  <a:lnTo>
                    <a:pt x="122871" y="290369"/>
                  </a:lnTo>
                  <a:lnTo>
                    <a:pt x="134774" y="274393"/>
                  </a:lnTo>
                  <a:lnTo>
                    <a:pt x="142794" y="254425"/>
                  </a:lnTo>
                  <a:lnTo>
                    <a:pt x="146359" y="229952"/>
                  </a:lnTo>
                  <a:lnTo>
                    <a:pt x="141704" y="206597"/>
                  </a:lnTo>
                  <a:lnTo>
                    <a:pt x="119651" y="163008"/>
                  </a:lnTo>
                  <a:lnTo>
                    <a:pt x="61191" y="106924"/>
                  </a:lnTo>
                  <a:lnTo>
                    <a:pt x="17429" y="71454"/>
                  </a:lnTo>
                  <a:lnTo>
                    <a:pt x="849" y="44768"/>
                  </a:lnTo>
                  <a:lnTo>
                    <a:pt x="0" y="34927"/>
                  </a:lnTo>
                  <a:lnTo>
                    <a:pt x="5296" y="14634"/>
                  </a:lnTo>
                  <a:lnTo>
                    <a:pt x="12322" y="7819"/>
                  </a:lnTo>
                  <a:lnTo>
                    <a:pt x="32609" y="246"/>
                  </a:lnTo>
                  <a:lnTo>
                    <a:pt x="54103" y="0"/>
                  </a:lnTo>
                  <a:lnTo>
                    <a:pt x="96498" y="9374"/>
                  </a:lnTo>
                  <a:lnTo>
                    <a:pt x="108235" y="15756"/>
                  </a:lnTo>
                  <a:lnTo>
                    <a:pt x="117624" y="25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22798" y="473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21896" y="199263"/>
              <a:ext cx="195701" cy="316634"/>
            </a:xfrm>
            <a:custGeom>
              <a:avLst/>
              <a:gdLst/>
              <a:ahLst/>
              <a:cxnLst/>
              <a:rect l="0" t="0" r="0" b="0"/>
              <a:pathLst>
                <a:path w="195701" h="316634">
                  <a:moveTo>
                    <a:pt x="164114" y="106063"/>
                  </a:moveTo>
                  <a:lnTo>
                    <a:pt x="169703" y="89295"/>
                  </a:lnTo>
                  <a:lnTo>
                    <a:pt x="169010" y="82016"/>
                  </a:lnTo>
                  <a:lnTo>
                    <a:pt x="162001" y="67690"/>
                  </a:lnTo>
                  <a:lnTo>
                    <a:pt x="125017" y="25365"/>
                  </a:lnTo>
                  <a:lnTo>
                    <a:pt x="98718" y="4293"/>
                  </a:lnTo>
                  <a:lnTo>
                    <a:pt x="88931" y="782"/>
                  </a:lnTo>
                  <a:lnTo>
                    <a:pt x="68698" y="0"/>
                  </a:lnTo>
                  <a:lnTo>
                    <a:pt x="37576" y="11726"/>
                  </a:lnTo>
                  <a:lnTo>
                    <a:pt x="11718" y="30018"/>
                  </a:lnTo>
                  <a:lnTo>
                    <a:pt x="2796" y="49648"/>
                  </a:lnTo>
                  <a:lnTo>
                    <a:pt x="0" y="73971"/>
                  </a:lnTo>
                  <a:lnTo>
                    <a:pt x="2658" y="100379"/>
                  </a:lnTo>
                  <a:lnTo>
                    <a:pt x="10857" y="121474"/>
                  </a:lnTo>
                  <a:lnTo>
                    <a:pt x="35186" y="154081"/>
                  </a:lnTo>
                  <a:lnTo>
                    <a:pt x="54950" y="162499"/>
                  </a:lnTo>
                  <a:lnTo>
                    <a:pt x="66772" y="164744"/>
                  </a:lnTo>
                  <a:lnTo>
                    <a:pt x="89265" y="160999"/>
                  </a:lnTo>
                  <a:lnTo>
                    <a:pt x="118540" y="145737"/>
                  </a:lnTo>
                  <a:lnTo>
                    <a:pt x="149393" y="119619"/>
                  </a:lnTo>
                  <a:lnTo>
                    <a:pt x="154300" y="119780"/>
                  </a:lnTo>
                  <a:lnTo>
                    <a:pt x="157571" y="124566"/>
                  </a:lnTo>
                  <a:lnTo>
                    <a:pt x="170488" y="178690"/>
                  </a:lnTo>
                  <a:lnTo>
                    <a:pt x="179685" y="241175"/>
                  </a:lnTo>
                  <a:lnTo>
                    <a:pt x="192782" y="292225"/>
                  </a:lnTo>
                  <a:lnTo>
                    <a:pt x="195700" y="316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00772" y="189512"/>
              <a:ext cx="236670" cy="324972"/>
            </a:xfrm>
            <a:custGeom>
              <a:avLst/>
              <a:gdLst/>
              <a:ahLst/>
              <a:cxnLst/>
              <a:rect l="0" t="0" r="0" b="0"/>
              <a:pathLst>
                <a:path w="236670" h="324972">
                  <a:moveTo>
                    <a:pt x="148451" y="0"/>
                  </a:moveTo>
                  <a:lnTo>
                    <a:pt x="137273" y="11179"/>
                  </a:lnTo>
                  <a:lnTo>
                    <a:pt x="107964" y="23720"/>
                  </a:lnTo>
                  <a:lnTo>
                    <a:pt x="56139" y="31202"/>
                  </a:lnTo>
                  <a:lnTo>
                    <a:pt x="28654" y="36485"/>
                  </a:lnTo>
                  <a:lnTo>
                    <a:pt x="18284" y="41871"/>
                  </a:lnTo>
                  <a:lnTo>
                    <a:pt x="3641" y="57214"/>
                  </a:lnTo>
                  <a:lnTo>
                    <a:pt x="438" y="66219"/>
                  </a:lnTo>
                  <a:lnTo>
                    <a:pt x="0" y="85583"/>
                  </a:lnTo>
                  <a:lnTo>
                    <a:pt x="6329" y="121804"/>
                  </a:lnTo>
                  <a:lnTo>
                    <a:pt x="11589" y="129166"/>
                  </a:lnTo>
                  <a:lnTo>
                    <a:pt x="18605" y="132904"/>
                  </a:lnTo>
                  <a:lnTo>
                    <a:pt x="35759" y="133938"/>
                  </a:lnTo>
                  <a:lnTo>
                    <a:pt x="91280" y="127574"/>
                  </a:lnTo>
                  <a:lnTo>
                    <a:pt x="114853" y="133129"/>
                  </a:lnTo>
                  <a:lnTo>
                    <a:pt x="176740" y="160719"/>
                  </a:lnTo>
                  <a:lnTo>
                    <a:pt x="200116" y="182931"/>
                  </a:lnTo>
                  <a:lnTo>
                    <a:pt x="218741" y="211740"/>
                  </a:lnTo>
                  <a:lnTo>
                    <a:pt x="235515" y="252915"/>
                  </a:lnTo>
                  <a:lnTo>
                    <a:pt x="236669" y="273844"/>
                  </a:lnTo>
                  <a:lnTo>
                    <a:pt x="232113" y="293674"/>
                  </a:lnTo>
                  <a:lnTo>
                    <a:pt x="222288" y="310287"/>
                  </a:lnTo>
                  <a:lnTo>
                    <a:pt x="214053" y="315652"/>
                  </a:lnTo>
                  <a:lnTo>
                    <a:pt x="180107" y="323204"/>
                  </a:lnTo>
                  <a:lnTo>
                    <a:pt x="153941" y="324971"/>
                  </a:lnTo>
                  <a:lnTo>
                    <a:pt x="129834" y="319517"/>
                  </a:lnTo>
                  <a:lnTo>
                    <a:pt x="70677" y="298239"/>
                  </a:lnTo>
                  <a:lnTo>
                    <a:pt x="5369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77843" y="210569"/>
              <a:ext cx="50448" cy="305328"/>
            </a:xfrm>
            <a:custGeom>
              <a:avLst/>
              <a:gdLst/>
              <a:ahLst/>
              <a:cxnLst/>
              <a:rect l="0" t="0" r="0" b="0"/>
              <a:pathLst>
                <a:path w="50448" h="30532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7937" y="191282"/>
                  </a:lnTo>
                  <a:lnTo>
                    <a:pt x="13805" y="247619"/>
                  </a:lnTo>
                  <a:lnTo>
                    <a:pt x="22953" y="290178"/>
                  </a:lnTo>
                  <a:lnTo>
                    <a:pt x="27438" y="297567"/>
                  </a:lnTo>
                  <a:lnTo>
                    <a:pt x="32768" y="301324"/>
                  </a:lnTo>
                  <a:lnTo>
                    <a:pt x="5044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80891" y="316722"/>
              <a:ext cx="231628" cy="20190"/>
            </a:xfrm>
            <a:custGeom>
              <a:avLst/>
              <a:gdLst/>
              <a:ahLst/>
              <a:cxnLst/>
              <a:rect l="0" t="0" r="0" b="0"/>
              <a:pathLst>
                <a:path w="231628" h="20190">
                  <a:moveTo>
                    <a:pt x="231627" y="20189"/>
                  </a:moveTo>
                  <a:lnTo>
                    <a:pt x="220449" y="9011"/>
                  </a:lnTo>
                  <a:lnTo>
                    <a:pt x="199363" y="3523"/>
                  </a:lnTo>
                  <a:lnTo>
                    <a:pt x="143755" y="0"/>
                  </a:lnTo>
                  <a:lnTo>
                    <a:pt x="88881" y="474"/>
                  </a:lnTo>
                  <a:lnTo>
                    <a:pt x="32198" y="13809"/>
                  </a:lnTo>
                  <a:lnTo>
                    <a:pt x="0" y="20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03424" y="379025"/>
              <a:ext cx="120580" cy="160517"/>
            </a:xfrm>
            <a:custGeom>
              <a:avLst/>
              <a:gdLst/>
              <a:ahLst/>
              <a:cxnLst/>
              <a:rect l="0" t="0" r="0" b="0"/>
              <a:pathLst>
                <a:path w="120580" h="160517">
                  <a:moveTo>
                    <a:pt x="61737" y="42114"/>
                  </a:moveTo>
                  <a:lnTo>
                    <a:pt x="72915" y="30936"/>
                  </a:lnTo>
                  <a:lnTo>
                    <a:pt x="73868" y="25303"/>
                  </a:lnTo>
                  <a:lnTo>
                    <a:pt x="72164" y="19209"/>
                  </a:lnTo>
                  <a:lnTo>
                    <a:pt x="68688" y="12806"/>
                  </a:lnTo>
                  <a:lnTo>
                    <a:pt x="61692" y="8537"/>
                  </a:lnTo>
                  <a:lnTo>
                    <a:pt x="41440" y="3795"/>
                  </a:lnTo>
                  <a:lnTo>
                    <a:pt x="31827" y="6039"/>
                  </a:lnTo>
                  <a:lnTo>
                    <a:pt x="14909" y="17892"/>
                  </a:lnTo>
                  <a:lnTo>
                    <a:pt x="5828" y="37978"/>
                  </a:lnTo>
                  <a:lnTo>
                    <a:pt x="0" y="89001"/>
                  </a:lnTo>
                  <a:lnTo>
                    <a:pt x="4580" y="124637"/>
                  </a:lnTo>
                  <a:lnTo>
                    <a:pt x="9594" y="133394"/>
                  </a:lnTo>
                  <a:lnTo>
                    <a:pt x="24524" y="146244"/>
                  </a:lnTo>
                  <a:lnTo>
                    <a:pt x="52661" y="160055"/>
                  </a:lnTo>
                  <a:lnTo>
                    <a:pt x="62705" y="160516"/>
                  </a:lnTo>
                  <a:lnTo>
                    <a:pt x="83224" y="154789"/>
                  </a:lnTo>
                  <a:lnTo>
                    <a:pt x="100923" y="141325"/>
                  </a:lnTo>
                  <a:lnTo>
                    <a:pt x="108918" y="132821"/>
                  </a:lnTo>
                  <a:lnTo>
                    <a:pt x="117801" y="110894"/>
                  </a:lnTo>
                  <a:lnTo>
                    <a:pt x="120579" y="84382"/>
                  </a:lnTo>
                  <a:lnTo>
                    <a:pt x="117915" y="53101"/>
                  </a:lnTo>
                  <a:lnTo>
                    <a:pt x="113227" y="41250"/>
                  </a:lnTo>
                  <a:lnTo>
                    <a:pt x="722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57407" y="873865"/>
            <a:ext cx="7570677" cy="506339"/>
            <a:chOff x="957407" y="873865"/>
            <a:chExt cx="7570677" cy="506339"/>
          </a:xfrm>
        </p:grpSpPr>
        <p:sp>
          <p:nvSpPr>
            <p:cNvPr id="46" name="Freeform 45"/>
            <p:cNvSpPr/>
            <p:nvPr/>
          </p:nvSpPr>
          <p:spPr>
            <a:xfrm>
              <a:off x="957407" y="987503"/>
              <a:ext cx="273974" cy="230985"/>
            </a:xfrm>
            <a:custGeom>
              <a:avLst/>
              <a:gdLst/>
              <a:ahLst/>
              <a:cxnLst/>
              <a:rect l="0" t="0" r="0" b="0"/>
              <a:pathLst>
                <a:path w="273974" h="230985">
                  <a:moveTo>
                    <a:pt x="200727" y="33761"/>
                  </a:moveTo>
                  <a:lnTo>
                    <a:pt x="195138" y="16993"/>
                  </a:lnTo>
                  <a:lnTo>
                    <a:pt x="188812" y="10884"/>
                  </a:lnTo>
                  <a:lnTo>
                    <a:pt x="169305" y="977"/>
                  </a:lnTo>
                  <a:lnTo>
                    <a:pt x="126426" y="0"/>
                  </a:lnTo>
                  <a:lnTo>
                    <a:pt x="76346" y="11321"/>
                  </a:lnTo>
                  <a:lnTo>
                    <a:pt x="43381" y="29582"/>
                  </a:lnTo>
                  <a:lnTo>
                    <a:pt x="13726" y="56699"/>
                  </a:lnTo>
                  <a:lnTo>
                    <a:pt x="1412" y="76711"/>
                  </a:lnTo>
                  <a:lnTo>
                    <a:pt x="0" y="85791"/>
                  </a:lnTo>
                  <a:lnTo>
                    <a:pt x="1399" y="94184"/>
                  </a:lnTo>
                  <a:lnTo>
                    <a:pt x="4671" y="102119"/>
                  </a:lnTo>
                  <a:lnTo>
                    <a:pt x="17665" y="114055"/>
                  </a:lnTo>
                  <a:lnTo>
                    <a:pt x="26043" y="118876"/>
                  </a:lnTo>
                  <a:lnTo>
                    <a:pt x="65781" y="125661"/>
                  </a:lnTo>
                  <a:lnTo>
                    <a:pt x="123205" y="120717"/>
                  </a:lnTo>
                  <a:lnTo>
                    <a:pt x="179608" y="121647"/>
                  </a:lnTo>
                  <a:lnTo>
                    <a:pt x="235810" y="138339"/>
                  </a:lnTo>
                  <a:lnTo>
                    <a:pt x="266754" y="157424"/>
                  </a:lnTo>
                  <a:lnTo>
                    <a:pt x="271651" y="165336"/>
                  </a:lnTo>
                  <a:lnTo>
                    <a:pt x="273973" y="183485"/>
                  </a:lnTo>
                  <a:lnTo>
                    <a:pt x="270615" y="192069"/>
                  </a:lnTo>
                  <a:lnTo>
                    <a:pt x="257525" y="207845"/>
                  </a:lnTo>
                  <a:lnTo>
                    <a:pt x="230424" y="224292"/>
                  </a:lnTo>
                  <a:lnTo>
                    <a:pt x="194578" y="230984"/>
                  </a:lnTo>
                  <a:lnTo>
                    <a:pt x="140544" y="224840"/>
                  </a:lnTo>
                  <a:lnTo>
                    <a:pt x="94169" y="215481"/>
                  </a:lnTo>
                  <a:lnTo>
                    <a:pt x="74385" y="212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96110" y="926507"/>
              <a:ext cx="30440" cy="326385"/>
            </a:xfrm>
            <a:custGeom>
              <a:avLst/>
              <a:gdLst/>
              <a:ahLst/>
              <a:cxnLst/>
              <a:rect l="0" t="0" r="0" b="0"/>
              <a:pathLst>
                <a:path w="30440" h="326385">
                  <a:moveTo>
                    <a:pt x="30439" y="0"/>
                  </a:moveTo>
                  <a:lnTo>
                    <a:pt x="19260" y="16768"/>
                  </a:lnTo>
                  <a:lnTo>
                    <a:pt x="10163" y="70686"/>
                  </a:lnTo>
                  <a:lnTo>
                    <a:pt x="2724" y="121680"/>
                  </a:lnTo>
                  <a:lnTo>
                    <a:pt x="0" y="178383"/>
                  </a:lnTo>
                  <a:lnTo>
                    <a:pt x="2199" y="240650"/>
                  </a:lnTo>
                  <a:lnTo>
                    <a:pt x="7963" y="298010"/>
                  </a:lnTo>
                  <a:lnTo>
                    <a:pt x="938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37119" y="986344"/>
              <a:ext cx="202653" cy="306839"/>
            </a:xfrm>
            <a:custGeom>
              <a:avLst/>
              <a:gdLst/>
              <a:ahLst/>
              <a:cxnLst/>
              <a:rect l="0" t="0" r="0" b="0"/>
              <a:pathLst>
                <a:path w="202653" h="306839">
                  <a:moveTo>
                    <a:pt x="0" y="55977"/>
                  </a:moveTo>
                  <a:lnTo>
                    <a:pt x="5589" y="39209"/>
                  </a:lnTo>
                  <a:lnTo>
                    <a:pt x="17692" y="24738"/>
                  </a:lnTo>
                  <a:lnTo>
                    <a:pt x="44236" y="6557"/>
                  </a:lnTo>
                  <a:lnTo>
                    <a:pt x="54057" y="1973"/>
                  </a:lnTo>
                  <a:lnTo>
                    <a:pt x="77448" y="0"/>
                  </a:lnTo>
                  <a:lnTo>
                    <a:pt x="101102" y="4192"/>
                  </a:lnTo>
                  <a:lnTo>
                    <a:pt x="119413" y="13854"/>
                  </a:lnTo>
                  <a:lnTo>
                    <a:pt x="132231" y="29067"/>
                  </a:lnTo>
                  <a:lnTo>
                    <a:pt x="149992" y="73018"/>
                  </a:lnTo>
                  <a:lnTo>
                    <a:pt x="150297" y="83715"/>
                  </a:lnTo>
                  <a:lnTo>
                    <a:pt x="144398" y="101840"/>
                  </a:lnTo>
                  <a:lnTo>
                    <a:pt x="127922" y="125198"/>
                  </a:lnTo>
                  <a:lnTo>
                    <a:pt x="92989" y="152882"/>
                  </a:lnTo>
                  <a:lnTo>
                    <a:pt x="72914" y="162606"/>
                  </a:lnTo>
                  <a:lnTo>
                    <a:pt x="63817" y="163328"/>
                  </a:lnTo>
                  <a:lnTo>
                    <a:pt x="47470" y="157891"/>
                  </a:lnTo>
                  <a:lnTo>
                    <a:pt x="45685" y="154335"/>
                  </a:lnTo>
                  <a:lnTo>
                    <a:pt x="48004" y="150795"/>
                  </a:lnTo>
                  <a:lnTo>
                    <a:pt x="53060" y="147265"/>
                  </a:lnTo>
                  <a:lnTo>
                    <a:pt x="88121" y="142297"/>
                  </a:lnTo>
                  <a:lnTo>
                    <a:pt x="124376" y="146414"/>
                  </a:lnTo>
                  <a:lnTo>
                    <a:pt x="143405" y="155053"/>
                  </a:lnTo>
                  <a:lnTo>
                    <a:pt x="180275" y="185252"/>
                  </a:lnTo>
                  <a:lnTo>
                    <a:pt x="199774" y="214773"/>
                  </a:lnTo>
                  <a:lnTo>
                    <a:pt x="202652" y="235347"/>
                  </a:lnTo>
                  <a:lnTo>
                    <a:pt x="198862" y="256190"/>
                  </a:lnTo>
                  <a:lnTo>
                    <a:pt x="189379" y="277152"/>
                  </a:lnTo>
                  <a:lnTo>
                    <a:pt x="174245" y="291927"/>
                  </a:lnTo>
                  <a:lnTo>
                    <a:pt x="165296" y="297505"/>
                  </a:lnTo>
                  <a:lnTo>
                    <a:pt x="124756" y="305355"/>
                  </a:lnTo>
                  <a:lnTo>
                    <a:pt x="69400" y="306838"/>
                  </a:lnTo>
                  <a:lnTo>
                    <a:pt x="31585" y="298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85343" y="989678"/>
              <a:ext cx="20191" cy="294799"/>
            </a:xfrm>
            <a:custGeom>
              <a:avLst/>
              <a:gdLst/>
              <a:ahLst/>
              <a:cxnLst/>
              <a:rect l="0" t="0" r="0" b="0"/>
              <a:pathLst>
                <a:path w="20191" h="294799">
                  <a:moveTo>
                    <a:pt x="20190" y="0"/>
                  </a:moveTo>
                  <a:lnTo>
                    <a:pt x="9012" y="11179"/>
                  </a:lnTo>
                  <a:lnTo>
                    <a:pt x="3524" y="32265"/>
                  </a:lnTo>
                  <a:lnTo>
                    <a:pt x="0" y="93461"/>
                  </a:lnTo>
                  <a:lnTo>
                    <a:pt x="6540" y="154639"/>
                  </a:lnTo>
                  <a:lnTo>
                    <a:pt x="12165" y="215596"/>
                  </a:lnTo>
                  <a:lnTo>
                    <a:pt x="15453" y="240880"/>
                  </a:lnTo>
                  <a:lnTo>
                    <a:pt x="966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55700" y="968621"/>
              <a:ext cx="215717" cy="323267"/>
            </a:xfrm>
            <a:custGeom>
              <a:avLst/>
              <a:gdLst/>
              <a:ahLst/>
              <a:cxnLst/>
              <a:rect l="0" t="0" r="0" b="0"/>
              <a:pathLst>
                <a:path w="215717" h="323267">
                  <a:moveTo>
                    <a:pt x="170973" y="0"/>
                  </a:moveTo>
                  <a:lnTo>
                    <a:pt x="127011" y="23719"/>
                  </a:lnTo>
                  <a:lnTo>
                    <a:pt x="64520" y="30550"/>
                  </a:lnTo>
                  <a:lnTo>
                    <a:pt x="39433" y="33465"/>
                  </a:lnTo>
                  <a:lnTo>
                    <a:pt x="20484" y="42560"/>
                  </a:lnTo>
                  <a:lnTo>
                    <a:pt x="7383" y="60640"/>
                  </a:lnTo>
                  <a:lnTo>
                    <a:pt x="0" y="83103"/>
                  </a:lnTo>
                  <a:lnTo>
                    <a:pt x="4793" y="129240"/>
                  </a:lnTo>
                  <a:lnTo>
                    <a:pt x="7544" y="142312"/>
                  </a:lnTo>
                  <a:lnTo>
                    <a:pt x="11718" y="148687"/>
                  </a:lnTo>
                  <a:lnTo>
                    <a:pt x="16840" y="150597"/>
                  </a:lnTo>
                  <a:lnTo>
                    <a:pt x="22594" y="149531"/>
                  </a:lnTo>
                  <a:lnTo>
                    <a:pt x="50980" y="133349"/>
                  </a:lnTo>
                  <a:lnTo>
                    <a:pt x="87326" y="129588"/>
                  </a:lnTo>
                  <a:lnTo>
                    <a:pt x="132281" y="136533"/>
                  </a:lnTo>
                  <a:lnTo>
                    <a:pt x="167698" y="152888"/>
                  </a:lnTo>
                  <a:lnTo>
                    <a:pt x="185505" y="165827"/>
                  </a:lnTo>
                  <a:lnTo>
                    <a:pt x="198099" y="185615"/>
                  </a:lnTo>
                  <a:lnTo>
                    <a:pt x="215716" y="236446"/>
                  </a:lnTo>
                  <a:lnTo>
                    <a:pt x="213865" y="260675"/>
                  </a:lnTo>
                  <a:lnTo>
                    <a:pt x="205244" y="281972"/>
                  </a:lnTo>
                  <a:lnTo>
                    <a:pt x="193614" y="299236"/>
                  </a:lnTo>
                  <a:lnTo>
                    <a:pt x="177526" y="311589"/>
                  </a:lnTo>
                  <a:lnTo>
                    <a:pt x="157508" y="319808"/>
                  </a:lnTo>
                  <a:lnTo>
                    <a:pt x="121100" y="323266"/>
                  </a:lnTo>
                  <a:lnTo>
                    <a:pt x="7621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84601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49140" y="957832"/>
              <a:ext cx="182042" cy="337174"/>
            </a:xfrm>
            <a:custGeom>
              <a:avLst/>
              <a:gdLst/>
              <a:ahLst/>
              <a:cxnLst/>
              <a:rect l="0" t="0" r="0" b="0"/>
              <a:pathLst>
                <a:path w="182042" h="337174">
                  <a:moveTo>
                    <a:pt x="172373" y="116074"/>
                  </a:moveTo>
                  <a:lnTo>
                    <a:pt x="169253" y="73383"/>
                  </a:lnTo>
                  <a:lnTo>
                    <a:pt x="157718" y="31732"/>
                  </a:lnTo>
                  <a:lnTo>
                    <a:pt x="141683" y="13858"/>
                  </a:lnTo>
                  <a:lnTo>
                    <a:pt x="130856" y="5816"/>
                  </a:lnTo>
                  <a:lnTo>
                    <a:pt x="106348" y="0"/>
                  </a:lnTo>
                  <a:lnTo>
                    <a:pt x="58075" y="5799"/>
                  </a:lnTo>
                  <a:lnTo>
                    <a:pt x="31012" y="20489"/>
                  </a:lnTo>
                  <a:lnTo>
                    <a:pt x="18689" y="36157"/>
                  </a:lnTo>
                  <a:lnTo>
                    <a:pt x="1245" y="74812"/>
                  </a:lnTo>
                  <a:lnTo>
                    <a:pt x="0" y="95396"/>
                  </a:lnTo>
                  <a:lnTo>
                    <a:pt x="1305" y="105798"/>
                  </a:lnTo>
                  <a:lnTo>
                    <a:pt x="12115" y="123595"/>
                  </a:lnTo>
                  <a:lnTo>
                    <a:pt x="28617" y="138134"/>
                  </a:lnTo>
                  <a:lnTo>
                    <a:pt x="47650" y="148496"/>
                  </a:lnTo>
                  <a:lnTo>
                    <a:pt x="70927" y="150761"/>
                  </a:lnTo>
                  <a:lnTo>
                    <a:pt x="83685" y="149727"/>
                  </a:lnTo>
                  <a:lnTo>
                    <a:pt x="107220" y="139220"/>
                  </a:lnTo>
                  <a:lnTo>
                    <a:pt x="137080" y="113574"/>
                  </a:lnTo>
                  <a:lnTo>
                    <a:pt x="145335" y="103879"/>
                  </a:lnTo>
                  <a:lnTo>
                    <a:pt x="150838" y="102095"/>
                  </a:lnTo>
                  <a:lnTo>
                    <a:pt x="154507" y="105585"/>
                  </a:lnTo>
                  <a:lnTo>
                    <a:pt x="158583" y="121941"/>
                  </a:lnTo>
                  <a:lnTo>
                    <a:pt x="167004" y="178400"/>
                  </a:lnTo>
                  <a:lnTo>
                    <a:pt x="178548" y="229598"/>
                  </a:lnTo>
                  <a:lnTo>
                    <a:pt x="182041" y="284771"/>
                  </a:lnTo>
                  <a:lnTo>
                    <a:pt x="181349" y="309204"/>
                  </a:lnTo>
                  <a:lnTo>
                    <a:pt x="172373" y="337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79517" y="947564"/>
              <a:ext cx="253428" cy="368499"/>
            </a:xfrm>
            <a:custGeom>
              <a:avLst/>
              <a:gdLst/>
              <a:ahLst/>
              <a:cxnLst/>
              <a:rect l="0" t="0" r="0" b="0"/>
              <a:pathLst>
                <a:path w="253428" h="368499">
                  <a:moveTo>
                    <a:pt x="173622" y="0"/>
                  </a:moveTo>
                  <a:lnTo>
                    <a:pt x="136145" y="8334"/>
                  </a:lnTo>
                  <a:lnTo>
                    <a:pt x="84721" y="15684"/>
                  </a:lnTo>
                  <a:lnTo>
                    <a:pt x="31843" y="22336"/>
                  </a:lnTo>
                  <a:lnTo>
                    <a:pt x="12733" y="31764"/>
                  </a:lnTo>
                  <a:lnTo>
                    <a:pt x="6702" y="39893"/>
                  </a:lnTo>
                  <a:lnTo>
                    <a:pt x="0" y="61404"/>
                  </a:lnTo>
                  <a:lnTo>
                    <a:pt x="1816" y="94233"/>
                  </a:lnTo>
                  <a:lnTo>
                    <a:pt x="24511" y="155664"/>
                  </a:lnTo>
                  <a:lnTo>
                    <a:pt x="39364" y="185723"/>
                  </a:lnTo>
                  <a:lnTo>
                    <a:pt x="45512" y="194005"/>
                  </a:lnTo>
                  <a:lnTo>
                    <a:pt x="50781" y="196017"/>
                  </a:lnTo>
                  <a:lnTo>
                    <a:pt x="55463" y="193849"/>
                  </a:lnTo>
                  <a:lnTo>
                    <a:pt x="76973" y="170743"/>
                  </a:lnTo>
                  <a:lnTo>
                    <a:pt x="96352" y="163623"/>
                  </a:lnTo>
                  <a:lnTo>
                    <a:pt x="152510" y="159053"/>
                  </a:lnTo>
                  <a:lnTo>
                    <a:pt x="179447" y="164667"/>
                  </a:lnTo>
                  <a:lnTo>
                    <a:pt x="201948" y="176131"/>
                  </a:lnTo>
                  <a:lnTo>
                    <a:pt x="242921" y="216520"/>
                  </a:lnTo>
                  <a:lnTo>
                    <a:pt x="251215" y="237391"/>
                  </a:lnTo>
                  <a:lnTo>
                    <a:pt x="253427" y="249508"/>
                  </a:lnTo>
                  <a:lnTo>
                    <a:pt x="249645" y="269210"/>
                  </a:lnTo>
                  <a:lnTo>
                    <a:pt x="227741" y="315475"/>
                  </a:lnTo>
                  <a:lnTo>
                    <a:pt x="211713" y="331674"/>
                  </a:lnTo>
                  <a:lnTo>
                    <a:pt x="172828" y="352732"/>
                  </a:lnTo>
                  <a:lnTo>
                    <a:pt x="131352" y="365037"/>
                  </a:lnTo>
                  <a:lnTo>
                    <a:pt x="9992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53181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48624" y="905450"/>
              <a:ext cx="220496" cy="368499"/>
            </a:xfrm>
            <a:custGeom>
              <a:avLst/>
              <a:gdLst/>
              <a:ahLst/>
              <a:cxnLst/>
              <a:rect l="0" t="0" r="0" b="0"/>
              <a:pathLst>
                <a:path w="220496" h="368499">
                  <a:moveTo>
                    <a:pt x="52039" y="368498"/>
                  </a:moveTo>
                  <a:lnTo>
                    <a:pt x="43705" y="331020"/>
                  </a:lnTo>
                  <a:lnTo>
                    <a:pt x="34564" y="273182"/>
                  </a:lnTo>
                  <a:lnTo>
                    <a:pt x="28570" y="220295"/>
                  </a:lnTo>
                  <a:lnTo>
                    <a:pt x="16467" y="164788"/>
                  </a:lnTo>
                  <a:lnTo>
                    <a:pt x="2453" y="103069"/>
                  </a:lnTo>
                  <a:lnTo>
                    <a:pt x="0" y="48696"/>
                  </a:lnTo>
                  <a:lnTo>
                    <a:pt x="3308" y="37143"/>
                  </a:lnTo>
                  <a:lnTo>
                    <a:pt x="16343" y="18068"/>
                  </a:lnTo>
                  <a:lnTo>
                    <a:pt x="36954" y="8030"/>
                  </a:lnTo>
                  <a:lnTo>
                    <a:pt x="88314" y="1586"/>
                  </a:lnTo>
                  <a:lnTo>
                    <a:pt x="135187" y="470"/>
                  </a:lnTo>
                  <a:lnTo>
                    <a:pt x="197577" y="93"/>
                  </a:lnTo>
                  <a:lnTo>
                    <a:pt x="2204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00663" y="112654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00704" y="117919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90176" y="106337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05989" y="1147909"/>
              <a:ext cx="126343" cy="126040"/>
            </a:xfrm>
            <a:custGeom>
              <a:avLst/>
              <a:gdLst/>
              <a:ahLst/>
              <a:cxnLst/>
              <a:rect l="0" t="0" r="0" b="0"/>
              <a:pathLst>
                <a:path w="126343" h="126040">
                  <a:moveTo>
                    <a:pt x="0" y="52339"/>
                  </a:moveTo>
                  <a:lnTo>
                    <a:pt x="3120" y="95031"/>
                  </a:lnTo>
                  <a:lnTo>
                    <a:pt x="6066" y="108748"/>
                  </a:lnTo>
                  <a:lnTo>
                    <a:pt x="3476" y="103146"/>
                  </a:lnTo>
                  <a:lnTo>
                    <a:pt x="458" y="49787"/>
                  </a:lnTo>
                  <a:lnTo>
                    <a:pt x="2544" y="25468"/>
                  </a:lnTo>
                  <a:lnTo>
                    <a:pt x="11269" y="6861"/>
                  </a:lnTo>
                  <a:lnTo>
                    <a:pt x="19211" y="2134"/>
                  </a:lnTo>
                  <a:lnTo>
                    <a:pt x="40514" y="0"/>
                  </a:lnTo>
                  <a:lnTo>
                    <a:pt x="59341" y="6071"/>
                  </a:lnTo>
                  <a:lnTo>
                    <a:pt x="75507" y="17737"/>
                  </a:lnTo>
                  <a:lnTo>
                    <a:pt x="112080" y="63857"/>
                  </a:lnTo>
                  <a:lnTo>
                    <a:pt x="120004" y="87484"/>
                  </a:lnTo>
                  <a:lnTo>
                    <a:pt x="126342" y="126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67409" y="1008981"/>
              <a:ext cx="112322" cy="275578"/>
            </a:xfrm>
            <a:custGeom>
              <a:avLst/>
              <a:gdLst/>
              <a:ahLst/>
              <a:cxnLst/>
              <a:rect l="0" t="0" r="0" b="0"/>
              <a:pathLst>
                <a:path w="112322" h="275578">
                  <a:moveTo>
                    <a:pt x="80736" y="201796"/>
                  </a:moveTo>
                  <a:lnTo>
                    <a:pt x="71160" y="177749"/>
                  </a:lnTo>
                  <a:lnTo>
                    <a:pt x="60492" y="163422"/>
                  </a:lnTo>
                  <a:lnTo>
                    <a:pt x="52032" y="159836"/>
                  </a:lnTo>
                  <a:lnTo>
                    <a:pt x="30154" y="158970"/>
                  </a:lnTo>
                  <a:lnTo>
                    <a:pt x="21278" y="162717"/>
                  </a:lnTo>
                  <a:lnTo>
                    <a:pt x="8296" y="176239"/>
                  </a:lnTo>
                  <a:lnTo>
                    <a:pt x="1747" y="197066"/>
                  </a:lnTo>
                  <a:lnTo>
                    <a:pt x="0" y="209171"/>
                  </a:lnTo>
                  <a:lnTo>
                    <a:pt x="4299" y="231980"/>
                  </a:lnTo>
                  <a:lnTo>
                    <a:pt x="19874" y="261432"/>
                  </a:lnTo>
                  <a:lnTo>
                    <a:pt x="26123" y="269629"/>
                  </a:lnTo>
                  <a:lnTo>
                    <a:pt x="33799" y="273924"/>
                  </a:lnTo>
                  <a:lnTo>
                    <a:pt x="51686" y="275577"/>
                  </a:lnTo>
                  <a:lnTo>
                    <a:pt x="60199" y="272040"/>
                  </a:lnTo>
                  <a:lnTo>
                    <a:pt x="75898" y="258752"/>
                  </a:lnTo>
                  <a:lnTo>
                    <a:pt x="92300" y="225951"/>
                  </a:lnTo>
                  <a:lnTo>
                    <a:pt x="99918" y="171775"/>
                  </a:lnTo>
                  <a:lnTo>
                    <a:pt x="101237" y="122971"/>
                  </a:lnTo>
                  <a:lnTo>
                    <a:pt x="100458" y="72635"/>
                  </a:lnTo>
                  <a:lnTo>
                    <a:pt x="90307" y="16232"/>
                  </a:lnTo>
                  <a:lnTo>
                    <a:pt x="87117" y="4387"/>
                  </a:lnTo>
                  <a:lnTo>
                    <a:pt x="83820" y="0"/>
                  </a:lnTo>
                  <a:lnTo>
                    <a:pt x="80452" y="585"/>
                  </a:lnTo>
                  <a:lnTo>
                    <a:pt x="77038" y="4484"/>
                  </a:lnTo>
                  <a:lnTo>
                    <a:pt x="72231" y="32329"/>
                  </a:lnTo>
                  <a:lnTo>
                    <a:pt x="77843" y="83660"/>
                  </a:lnTo>
                  <a:lnTo>
                    <a:pt x="83284" y="138859"/>
                  </a:lnTo>
                  <a:lnTo>
                    <a:pt x="100866" y="194823"/>
                  </a:lnTo>
                  <a:lnTo>
                    <a:pt x="112321" y="233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5179" y="905450"/>
              <a:ext cx="39920" cy="347442"/>
            </a:xfrm>
            <a:custGeom>
              <a:avLst/>
              <a:gdLst/>
              <a:ahLst/>
              <a:cxnLst/>
              <a:rect l="0" t="0" r="0" b="0"/>
              <a:pathLst>
                <a:path w="39920" h="347442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4679" y="147607"/>
                  </a:lnTo>
                  <a:lnTo>
                    <a:pt x="18792" y="195164"/>
                  </a:lnTo>
                  <a:lnTo>
                    <a:pt x="26900" y="245130"/>
                  </a:lnTo>
                  <a:lnTo>
                    <a:pt x="37001" y="304528"/>
                  </a:lnTo>
                  <a:lnTo>
                    <a:pt x="3991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48228" y="1031792"/>
              <a:ext cx="252684" cy="52644"/>
            </a:xfrm>
            <a:custGeom>
              <a:avLst/>
              <a:gdLst/>
              <a:ahLst/>
              <a:cxnLst/>
              <a:rect l="0" t="0" r="0" b="0"/>
              <a:pathLst>
                <a:path w="252684" h="52644">
                  <a:moveTo>
                    <a:pt x="252683" y="0"/>
                  </a:moveTo>
                  <a:lnTo>
                    <a:pt x="226298" y="15641"/>
                  </a:lnTo>
                  <a:lnTo>
                    <a:pt x="174119" y="31209"/>
                  </a:lnTo>
                  <a:lnTo>
                    <a:pt x="113422" y="39960"/>
                  </a:lnTo>
                  <a:lnTo>
                    <a:pt x="57543" y="4285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1440" y="915979"/>
              <a:ext cx="326384" cy="318721"/>
            </a:xfrm>
            <a:custGeom>
              <a:avLst/>
              <a:gdLst/>
              <a:ahLst/>
              <a:cxnLst/>
              <a:rect l="0" t="0" r="0" b="0"/>
              <a:pathLst>
                <a:path w="326384" h="318721">
                  <a:moveTo>
                    <a:pt x="0" y="0"/>
                  </a:moveTo>
                  <a:lnTo>
                    <a:pt x="5589" y="62092"/>
                  </a:lnTo>
                  <a:lnTo>
                    <a:pt x="16788" y="121883"/>
                  </a:lnTo>
                  <a:lnTo>
                    <a:pt x="23333" y="183779"/>
                  </a:lnTo>
                  <a:lnTo>
                    <a:pt x="35544" y="241673"/>
                  </a:lnTo>
                  <a:lnTo>
                    <a:pt x="52701" y="303876"/>
                  </a:lnTo>
                  <a:lnTo>
                    <a:pt x="57348" y="318720"/>
                  </a:lnTo>
                  <a:lnTo>
                    <a:pt x="55514" y="313619"/>
                  </a:lnTo>
                  <a:lnTo>
                    <a:pt x="53020" y="257487"/>
                  </a:lnTo>
                  <a:lnTo>
                    <a:pt x="55150" y="229082"/>
                  </a:lnTo>
                  <a:lnTo>
                    <a:pt x="63895" y="208659"/>
                  </a:lnTo>
                  <a:lnTo>
                    <a:pt x="78701" y="194903"/>
                  </a:lnTo>
                  <a:lnTo>
                    <a:pt x="87562" y="189597"/>
                  </a:lnTo>
                  <a:lnTo>
                    <a:pt x="96979" y="188399"/>
                  </a:lnTo>
                  <a:lnTo>
                    <a:pt x="116801" y="193307"/>
                  </a:lnTo>
                  <a:lnTo>
                    <a:pt x="134190" y="209527"/>
                  </a:lnTo>
                  <a:lnTo>
                    <a:pt x="170442" y="263075"/>
                  </a:lnTo>
                  <a:lnTo>
                    <a:pt x="180257" y="284208"/>
                  </a:lnTo>
                  <a:lnTo>
                    <a:pt x="182279" y="305299"/>
                  </a:lnTo>
                  <a:lnTo>
                    <a:pt x="180449" y="318182"/>
                  </a:lnTo>
                  <a:lnTo>
                    <a:pt x="179635" y="308310"/>
                  </a:lnTo>
                  <a:lnTo>
                    <a:pt x="184766" y="282034"/>
                  </a:lnTo>
                  <a:lnTo>
                    <a:pt x="199285" y="257611"/>
                  </a:lnTo>
                  <a:lnTo>
                    <a:pt x="214913" y="245905"/>
                  </a:lnTo>
                  <a:lnTo>
                    <a:pt x="271002" y="209975"/>
                  </a:lnTo>
                  <a:lnTo>
                    <a:pt x="285392" y="195097"/>
                  </a:lnTo>
                  <a:lnTo>
                    <a:pt x="295687" y="176787"/>
                  </a:lnTo>
                  <a:lnTo>
                    <a:pt x="295390" y="169331"/>
                  </a:lnTo>
                  <a:lnTo>
                    <a:pt x="291683" y="163190"/>
                  </a:lnTo>
                  <a:lnTo>
                    <a:pt x="285702" y="157926"/>
                  </a:lnTo>
                  <a:lnTo>
                    <a:pt x="263459" y="152078"/>
                  </a:lnTo>
                  <a:lnTo>
                    <a:pt x="237585" y="151818"/>
                  </a:lnTo>
                  <a:lnTo>
                    <a:pt x="218287" y="159501"/>
                  </a:lnTo>
                  <a:lnTo>
                    <a:pt x="205031" y="176954"/>
                  </a:lnTo>
                  <a:lnTo>
                    <a:pt x="196410" y="200309"/>
                  </a:lnTo>
                  <a:lnTo>
                    <a:pt x="192578" y="226287"/>
                  </a:lnTo>
                  <a:lnTo>
                    <a:pt x="197114" y="250310"/>
                  </a:lnTo>
                  <a:lnTo>
                    <a:pt x="212822" y="280446"/>
                  </a:lnTo>
                  <a:lnTo>
                    <a:pt x="219090" y="288740"/>
                  </a:lnTo>
                  <a:lnTo>
                    <a:pt x="238533" y="301074"/>
                  </a:lnTo>
                  <a:lnTo>
                    <a:pt x="261602" y="308116"/>
                  </a:lnTo>
                  <a:lnTo>
                    <a:pt x="301888" y="306224"/>
                  </a:lnTo>
                  <a:lnTo>
                    <a:pt x="32638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69450" y="1099321"/>
              <a:ext cx="150644" cy="280883"/>
            </a:xfrm>
            <a:custGeom>
              <a:avLst/>
              <a:gdLst/>
              <a:ahLst/>
              <a:cxnLst/>
              <a:rect l="0" t="0" r="0" b="0"/>
              <a:pathLst>
                <a:path w="150644" h="280883">
                  <a:moveTo>
                    <a:pt x="0" y="90399"/>
                  </a:moveTo>
                  <a:lnTo>
                    <a:pt x="8334" y="144543"/>
                  </a:lnTo>
                  <a:lnTo>
                    <a:pt x="15684" y="199490"/>
                  </a:lnTo>
                  <a:lnTo>
                    <a:pt x="28402" y="254234"/>
                  </a:lnTo>
                  <a:lnTo>
                    <a:pt x="36362" y="280882"/>
                  </a:lnTo>
                  <a:lnTo>
                    <a:pt x="28849" y="217863"/>
                  </a:lnTo>
                  <a:lnTo>
                    <a:pt x="22083" y="155841"/>
                  </a:lnTo>
                  <a:lnTo>
                    <a:pt x="21260" y="100682"/>
                  </a:lnTo>
                  <a:lnTo>
                    <a:pt x="26687" y="39138"/>
                  </a:lnTo>
                  <a:lnTo>
                    <a:pt x="31829" y="26979"/>
                  </a:lnTo>
                  <a:lnTo>
                    <a:pt x="46902" y="10350"/>
                  </a:lnTo>
                  <a:lnTo>
                    <a:pt x="68419" y="2179"/>
                  </a:lnTo>
                  <a:lnTo>
                    <a:pt x="80708" y="0"/>
                  </a:lnTo>
                  <a:lnTo>
                    <a:pt x="100601" y="3818"/>
                  </a:lnTo>
                  <a:lnTo>
                    <a:pt x="124954" y="19122"/>
                  </a:lnTo>
                  <a:lnTo>
                    <a:pt x="138594" y="32984"/>
                  </a:lnTo>
                  <a:lnTo>
                    <a:pt x="148555" y="50843"/>
                  </a:lnTo>
                  <a:lnTo>
                    <a:pt x="150643" y="70479"/>
                  </a:lnTo>
                  <a:lnTo>
                    <a:pt x="146501" y="89734"/>
                  </a:lnTo>
                  <a:lnTo>
                    <a:pt x="136862" y="106091"/>
                  </a:lnTo>
                  <a:lnTo>
                    <a:pt x="121659" y="118040"/>
                  </a:lnTo>
                  <a:lnTo>
                    <a:pt x="102034" y="126080"/>
                  </a:lnTo>
                  <a:lnTo>
                    <a:pt x="68187" y="129437"/>
                  </a:lnTo>
                  <a:lnTo>
                    <a:pt x="42115" y="121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69492" y="1060936"/>
              <a:ext cx="126388" cy="149842"/>
            </a:xfrm>
            <a:custGeom>
              <a:avLst/>
              <a:gdLst/>
              <a:ahLst/>
              <a:cxnLst/>
              <a:rect l="0" t="0" r="0" b="0"/>
              <a:pathLst>
                <a:path w="126388" h="149842">
                  <a:moveTo>
                    <a:pt x="0" y="86670"/>
                  </a:moveTo>
                  <a:lnTo>
                    <a:pt x="58616" y="72016"/>
                  </a:lnTo>
                  <a:lnTo>
                    <a:pt x="103215" y="57302"/>
                  </a:lnTo>
                  <a:lnTo>
                    <a:pt x="120352" y="45932"/>
                  </a:lnTo>
                  <a:lnTo>
                    <a:pt x="124689" y="38454"/>
                  </a:lnTo>
                  <a:lnTo>
                    <a:pt x="126387" y="20787"/>
                  </a:lnTo>
                  <a:lnTo>
                    <a:pt x="122862" y="13502"/>
                  </a:lnTo>
                  <a:lnTo>
                    <a:pt x="109587" y="2288"/>
                  </a:lnTo>
                  <a:lnTo>
                    <a:pt x="101134" y="0"/>
                  </a:lnTo>
                  <a:lnTo>
                    <a:pt x="82383" y="577"/>
                  </a:lnTo>
                  <a:lnTo>
                    <a:pt x="52095" y="13068"/>
                  </a:lnTo>
                  <a:lnTo>
                    <a:pt x="26484" y="31586"/>
                  </a:lnTo>
                  <a:lnTo>
                    <a:pt x="9667" y="57481"/>
                  </a:lnTo>
                  <a:lnTo>
                    <a:pt x="2864" y="92969"/>
                  </a:lnTo>
                  <a:lnTo>
                    <a:pt x="7512" y="113256"/>
                  </a:lnTo>
                  <a:lnTo>
                    <a:pt x="12026" y="121941"/>
                  </a:lnTo>
                  <a:lnTo>
                    <a:pt x="26402" y="134711"/>
                  </a:lnTo>
                  <a:lnTo>
                    <a:pt x="45659" y="143117"/>
                  </a:lnTo>
                  <a:lnTo>
                    <a:pt x="105284" y="149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46134" y="1063378"/>
              <a:ext cx="107628" cy="140746"/>
            </a:xfrm>
            <a:custGeom>
              <a:avLst/>
              <a:gdLst/>
              <a:ahLst/>
              <a:cxnLst/>
              <a:rect l="0" t="0" r="0" b="0"/>
              <a:pathLst>
                <a:path w="107628" h="140746">
                  <a:moveTo>
                    <a:pt x="12871" y="63171"/>
                  </a:moveTo>
                  <a:lnTo>
                    <a:pt x="31998" y="117046"/>
                  </a:lnTo>
                  <a:lnTo>
                    <a:pt x="45964" y="140745"/>
                  </a:lnTo>
                  <a:lnTo>
                    <a:pt x="46631" y="139453"/>
                  </a:lnTo>
                  <a:lnTo>
                    <a:pt x="45906" y="135083"/>
                  </a:lnTo>
                  <a:lnTo>
                    <a:pt x="9794" y="72978"/>
                  </a:lnTo>
                  <a:lnTo>
                    <a:pt x="584" y="52322"/>
                  </a:lnTo>
                  <a:lnTo>
                    <a:pt x="0" y="41900"/>
                  </a:lnTo>
                  <a:lnTo>
                    <a:pt x="5591" y="20962"/>
                  </a:lnTo>
                  <a:lnTo>
                    <a:pt x="12697" y="13975"/>
                  </a:lnTo>
                  <a:lnTo>
                    <a:pt x="33070" y="6211"/>
                  </a:lnTo>
                  <a:lnTo>
                    <a:pt x="88551" y="818"/>
                  </a:lnTo>
                  <a:lnTo>
                    <a:pt x="107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26838" y="1060605"/>
              <a:ext cx="116437" cy="135594"/>
            </a:xfrm>
            <a:custGeom>
              <a:avLst/>
              <a:gdLst/>
              <a:ahLst/>
              <a:cxnLst/>
              <a:rect l="0" t="0" r="0" b="0"/>
              <a:pathLst>
                <a:path w="116437" h="135594">
                  <a:moveTo>
                    <a:pt x="116436" y="13301"/>
                  </a:moveTo>
                  <a:lnTo>
                    <a:pt x="105258" y="2123"/>
                  </a:lnTo>
                  <a:lnTo>
                    <a:pt x="98455" y="0"/>
                  </a:lnTo>
                  <a:lnTo>
                    <a:pt x="72114" y="2601"/>
                  </a:lnTo>
                  <a:lnTo>
                    <a:pt x="43253" y="11951"/>
                  </a:lnTo>
                  <a:lnTo>
                    <a:pt x="19363" y="30189"/>
                  </a:lnTo>
                  <a:lnTo>
                    <a:pt x="4663" y="47713"/>
                  </a:lnTo>
                  <a:lnTo>
                    <a:pt x="976" y="57299"/>
                  </a:lnTo>
                  <a:lnTo>
                    <a:pt x="0" y="77310"/>
                  </a:lnTo>
                  <a:lnTo>
                    <a:pt x="6585" y="94782"/>
                  </a:lnTo>
                  <a:lnTo>
                    <a:pt x="29877" y="125063"/>
                  </a:lnTo>
                  <a:lnTo>
                    <a:pt x="49499" y="133163"/>
                  </a:lnTo>
                  <a:lnTo>
                    <a:pt x="71479" y="135593"/>
                  </a:lnTo>
                  <a:lnTo>
                    <a:pt x="105908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95917" y="1050034"/>
              <a:ext cx="113077" cy="150215"/>
            </a:xfrm>
            <a:custGeom>
              <a:avLst/>
              <a:gdLst/>
              <a:ahLst/>
              <a:cxnLst/>
              <a:rect l="0" t="0" r="0" b="0"/>
              <a:pathLst>
                <a:path w="113077" h="150215">
                  <a:moveTo>
                    <a:pt x="0" y="76515"/>
                  </a:moveTo>
                  <a:lnTo>
                    <a:pt x="37478" y="68181"/>
                  </a:lnTo>
                  <a:lnTo>
                    <a:pt x="83312" y="60831"/>
                  </a:lnTo>
                  <a:lnTo>
                    <a:pt x="109953" y="45871"/>
                  </a:lnTo>
                  <a:lnTo>
                    <a:pt x="113076" y="38538"/>
                  </a:lnTo>
                  <a:lnTo>
                    <a:pt x="112819" y="30140"/>
                  </a:lnTo>
                  <a:lnTo>
                    <a:pt x="110308" y="21032"/>
                  </a:lnTo>
                  <a:lnTo>
                    <a:pt x="105124" y="13790"/>
                  </a:lnTo>
                  <a:lnTo>
                    <a:pt x="90005" y="2624"/>
                  </a:lnTo>
                  <a:lnTo>
                    <a:pt x="71588" y="0"/>
                  </a:lnTo>
                  <a:lnTo>
                    <a:pt x="61763" y="939"/>
                  </a:lnTo>
                  <a:lnTo>
                    <a:pt x="44608" y="8220"/>
                  </a:lnTo>
                  <a:lnTo>
                    <a:pt x="14530" y="31959"/>
                  </a:lnTo>
                  <a:lnTo>
                    <a:pt x="6458" y="51643"/>
                  </a:lnTo>
                  <a:lnTo>
                    <a:pt x="4040" y="74819"/>
                  </a:lnTo>
                  <a:lnTo>
                    <a:pt x="6865" y="96818"/>
                  </a:lnTo>
                  <a:lnTo>
                    <a:pt x="15139" y="115174"/>
                  </a:lnTo>
                  <a:lnTo>
                    <a:pt x="27785" y="131131"/>
                  </a:lnTo>
                  <a:lnTo>
                    <a:pt x="45104" y="146022"/>
                  </a:lnTo>
                  <a:lnTo>
                    <a:pt x="55806" y="149759"/>
                  </a:lnTo>
                  <a:lnTo>
                    <a:pt x="105285" y="150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53844" y="1084644"/>
              <a:ext cx="147400" cy="136662"/>
            </a:xfrm>
            <a:custGeom>
              <a:avLst/>
              <a:gdLst/>
              <a:ahLst/>
              <a:cxnLst/>
              <a:rect l="0" t="0" r="0" b="0"/>
              <a:pathLst>
                <a:path w="147400" h="136662">
                  <a:moveTo>
                    <a:pt x="0" y="41905"/>
                  </a:moveTo>
                  <a:lnTo>
                    <a:pt x="5589" y="103997"/>
                  </a:lnTo>
                  <a:lnTo>
                    <a:pt x="7235" y="106697"/>
                  </a:lnTo>
                  <a:lnTo>
                    <a:pt x="8333" y="103817"/>
                  </a:lnTo>
                  <a:lnTo>
                    <a:pt x="8383" y="89308"/>
                  </a:lnTo>
                  <a:lnTo>
                    <a:pt x="1335" y="35626"/>
                  </a:lnTo>
                  <a:lnTo>
                    <a:pt x="6832" y="15328"/>
                  </a:lnTo>
                  <a:lnTo>
                    <a:pt x="11574" y="6639"/>
                  </a:lnTo>
                  <a:lnTo>
                    <a:pt x="18244" y="2017"/>
                  </a:lnTo>
                  <a:lnTo>
                    <a:pt x="35015" y="0"/>
                  </a:lnTo>
                  <a:lnTo>
                    <a:pt x="51047" y="6123"/>
                  </a:lnTo>
                  <a:lnTo>
                    <a:pt x="80403" y="29118"/>
                  </a:lnTo>
                  <a:lnTo>
                    <a:pt x="122805" y="84745"/>
                  </a:lnTo>
                  <a:lnTo>
                    <a:pt x="147399" y="136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48672" y="873865"/>
              <a:ext cx="47329" cy="357970"/>
            </a:xfrm>
            <a:custGeom>
              <a:avLst/>
              <a:gdLst/>
              <a:ahLst/>
              <a:cxnLst/>
              <a:rect l="0" t="0" r="0" b="0"/>
              <a:pathLst>
                <a:path w="47329" h="357970">
                  <a:moveTo>
                    <a:pt x="5214" y="0"/>
                  </a:moveTo>
                  <a:lnTo>
                    <a:pt x="2094" y="48930"/>
                  </a:lnTo>
                  <a:lnTo>
                    <a:pt x="0" y="96776"/>
                  </a:lnTo>
                  <a:lnTo>
                    <a:pt x="6789" y="151117"/>
                  </a:lnTo>
                  <a:lnTo>
                    <a:pt x="16208" y="208552"/>
                  </a:lnTo>
                  <a:lnTo>
                    <a:pt x="23289" y="259495"/>
                  </a:lnTo>
                  <a:lnTo>
                    <a:pt x="31271" y="313041"/>
                  </a:lnTo>
                  <a:lnTo>
                    <a:pt x="473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17016" y="1000207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30125" y="0"/>
                  </a:lnTo>
                  <a:lnTo>
                    <a:pt x="175178" y="5589"/>
                  </a:lnTo>
                  <a:lnTo>
                    <a:pt x="119264" y="17958"/>
                  </a:lnTo>
                  <a:lnTo>
                    <a:pt x="6315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14033" y="1094963"/>
              <a:ext cx="179133" cy="154507"/>
            </a:xfrm>
            <a:custGeom>
              <a:avLst/>
              <a:gdLst/>
              <a:ahLst/>
              <a:cxnLst/>
              <a:rect l="0" t="0" r="0" b="0"/>
              <a:pathLst>
                <a:path w="179133" h="154507">
                  <a:moveTo>
                    <a:pt x="97863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10" y="29309"/>
                  </a:lnTo>
                  <a:lnTo>
                    <a:pt x="2259" y="55088"/>
                  </a:lnTo>
                  <a:lnTo>
                    <a:pt x="0" y="77906"/>
                  </a:lnTo>
                  <a:lnTo>
                    <a:pt x="4066" y="102475"/>
                  </a:lnTo>
                  <a:lnTo>
                    <a:pt x="13671" y="125093"/>
                  </a:lnTo>
                  <a:lnTo>
                    <a:pt x="31979" y="140605"/>
                  </a:lnTo>
                  <a:lnTo>
                    <a:pt x="56883" y="150229"/>
                  </a:lnTo>
                  <a:lnTo>
                    <a:pt x="87449" y="154506"/>
                  </a:lnTo>
                  <a:lnTo>
                    <a:pt x="114291" y="150168"/>
                  </a:lnTo>
                  <a:lnTo>
                    <a:pt x="136750" y="139271"/>
                  </a:lnTo>
                  <a:lnTo>
                    <a:pt x="154530" y="122730"/>
                  </a:lnTo>
                  <a:lnTo>
                    <a:pt x="172105" y="93686"/>
                  </a:lnTo>
                  <a:lnTo>
                    <a:pt x="179132" y="57265"/>
                  </a:lnTo>
                  <a:lnTo>
                    <a:pt x="174537" y="36760"/>
                  </a:lnTo>
                  <a:lnTo>
                    <a:pt x="170036" y="28016"/>
                  </a:lnTo>
                  <a:lnTo>
                    <a:pt x="155676" y="15181"/>
                  </a:lnTo>
                  <a:lnTo>
                    <a:pt x="134100" y="4498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09770" y="882796"/>
              <a:ext cx="123226" cy="338510"/>
            </a:xfrm>
            <a:custGeom>
              <a:avLst/>
              <a:gdLst/>
              <a:ahLst/>
              <a:cxnLst/>
              <a:rect l="0" t="0" r="0" b="0"/>
              <a:pathLst>
                <a:path w="123226" h="338510">
                  <a:moveTo>
                    <a:pt x="60053" y="338509"/>
                  </a:moveTo>
                  <a:lnTo>
                    <a:pt x="54465" y="279893"/>
                  </a:lnTo>
                  <a:lnTo>
                    <a:pt x="42095" y="226888"/>
                  </a:lnTo>
                  <a:lnTo>
                    <a:pt x="24904" y="170605"/>
                  </a:lnTo>
                  <a:lnTo>
                    <a:pt x="7404" y="117483"/>
                  </a:lnTo>
                  <a:lnTo>
                    <a:pt x="0" y="82727"/>
                  </a:lnTo>
                  <a:lnTo>
                    <a:pt x="926" y="42793"/>
                  </a:lnTo>
                  <a:lnTo>
                    <a:pt x="3088" y="29061"/>
                  </a:lnTo>
                  <a:lnTo>
                    <a:pt x="8039" y="18737"/>
                  </a:lnTo>
                  <a:lnTo>
                    <a:pt x="22898" y="4146"/>
                  </a:lnTo>
                  <a:lnTo>
                    <a:pt x="47439" y="0"/>
                  </a:lnTo>
                  <a:lnTo>
                    <a:pt x="99676" y="6871"/>
                  </a:lnTo>
                  <a:lnTo>
                    <a:pt x="112759" y="12910"/>
                  </a:lnTo>
                  <a:lnTo>
                    <a:pt x="123225" y="22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6124" y="1094963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83651" y="3120"/>
                  </a:lnTo>
                  <a:lnTo>
                    <a:pt x="61744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27792" y="1137077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61111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06735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12021" y="1093285"/>
              <a:ext cx="168456" cy="138550"/>
            </a:xfrm>
            <a:custGeom>
              <a:avLst/>
              <a:gdLst/>
              <a:ahLst/>
              <a:cxnLst/>
              <a:rect l="0" t="0" r="0" b="0"/>
              <a:pathLst>
                <a:path w="168456" h="138550">
                  <a:moveTo>
                    <a:pt x="0" y="75378"/>
                  </a:moveTo>
                  <a:lnTo>
                    <a:pt x="31236" y="122234"/>
                  </a:lnTo>
                  <a:lnTo>
                    <a:pt x="17270" y="92900"/>
                  </a:lnTo>
                  <a:lnTo>
                    <a:pt x="12526" y="58213"/>
                  </a:lnTo>
                  <a:lnTo>
                    <a:pt x="16709" y="23888"/>
                  </a:lnTo>
                  <a:lnTo>
                    <a:pt x="21668" y="15315"/>
                  </a:lnTo>
                  <a:lnTo>
                    <a:pt x="36535" y="2670"/>
                  </a:lnTo>
                  <a:lnTo>
                    <a:pt x="45414" y="0"/>
                  </a:lnTo>
                  <a:lnTo>
                    <a:pt x="64637" y="152"/>
                  </a:lnTo>
                  <a:lnTo>
                    <a:pt x="81760" y="7239"/>
                  </a:lnTo>
                  <a:lnTo>
                    <a:pt x="97169" y="19358"/>
                  </a:lnTo>
                  <a:lnTo>
                    <a:pt x="140283" y="76006"/>
                  </a:lnTo>
                  <a:lnTo>
                    <a:pt x="159068" y="105979"/>
                  </a:lnTo>
                  <a:lnTo>
                    <a:pt x="168455" y="138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09091" y="1068317"/>
              <a:ext cx="150371" cy="156086"/>
            </a:xfrm>
            <a:custGeom>
              <a:avLst/>
              <a:gdLst/>
              <a:ahLst/>
              <a:cxnLst/>
              <a:rect l="0" t="0" r="0" b="0"/>
              <a:pathLst>
                <a:path w="150371" h="156086">
                  <a:moveTo>
                    <a:pt x="97728" y="5589"/>
                  </a:moveTo>
                  <a:lnTo>
                    <a:pt x="80960" y="0"/>
                  </a:lnTo>
                  <a:lnTo>
                    <a:pt x="48176" y="2113"/>
                  </a:lnTo>
                  <a:lnTo>
                    <a:pt x="28521" y="13403"/>
                  </a:lnTo>
                  <a:lnTo>
                    <a:pt x="13157" y="30119"/>
                  </a:lnTo>
                  <a:lnTo>
                    <a:pt x="2429" y="49247"/>
                  </a:lnTo>
                  <a:lnTo>
                    <a:pt x="0" y="69446"/>
                  </a:lnTo>
                  <a:lnTo>
                    <a:pt x="7974" y="111010"/>
                  </a:lnTo>
                  <a:lnTo>
                    <a:pt x="23041" y="136911"/>
                  </a:lnTo>
                  <a:lnTo>
                    <a:pt x="38797" y="148962"/>
                  </a:lnTo>
                  <a:lnTo>
                    <a:pt x="47912" y="153814"/>
                  </a:lnTo>
                  <a:lnTo>
                    <a:pt x="67398" y="156085"/>
                  </a:lnTo>
                  <a:lnTo>
                    <a:pt x="108504" y="148011"/>
                  </a:lnTo>
                  <a:lnTo>
                    <a:pt x="150370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01576" y="1052849"/>
              <a:ext cx="94757" cy="148935"/>
            </a:xfrm>
            <a:custGeom>
              <a:avLst/>
              <a:gdLst/>
              <a:ahLst/>
              <a:cxnLst/>
              <a:rect l="0" t="0" r="0" b="0"/>
              <a:pathLst>
                <a:path w="94757" h="148935">
                  <a:moveTo>
                    <a:pt x="0" y="73700"/>
                  </a:moveTo>
                  <a:lnTo>
                    <a:pt x="19127" y="127575"/>
                  </a:lnTo>
                  <a:lnTo>
                    <a:pt x="30338" y="147947"/>
                  </a:lnTo>
                  <a:lnTo>
                    <a:pt x="34263" y="148934"/>
                  </a:lnTo>
                  <a:lnTo>
                    <a:pt x="36880" y="143743"/>
                  </a:lnTo>
                  <a:lnTo>
                    <a:pt x="38625" y="134433"/>
                  </a:lnTo>
                  <a:lnTo>
                    <a:pt x="37448" y="125887"/>
                  </a:lnTo>
                  <a:lnTo>
                    <a:pt x="10769" y="62426"/>
                  </a:lnTo>
                  <a:lnTo>
                    <a:pt x="7179" y="52146"/>
                  </a:lnTo>
                  <a:lnTo>
                    <a:pt x="9429" y="31365"/>
                  </a:lnTo>
                  <a:lnTo>
                    <a:pt x="13305" y="20910"/>
                  </a:lnTo>
                  <a:lnTo>
                    <a:pt x="20568" y="13940"/>
                  </a:lnTo>
                  <a:lnTo>
                    <a:pt x="41117" y="619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62333" y="1051325"/>
              <a:ext cx="123513" cy="144705"/>
            </a:xfrm>
            <a:custGeom>
              <a:avLst/>
              <a:gdLst/>
              <a:ahLst/>
              <a:cxnLst/>
              <a:rect l="0" t="0" r="0" b="0"/>
              <a:pathLst>
                <a:path w="123513" h="144705">
                  <a:moveTo>
                    <a:pt x="7698" y="64695"/>
                  </a:moveTo>
                  <a:lnTo>
                    <a:pt x="24466" y="70284"/>
                  </a:lnTo>
                  <a:lnTo>
                    <a:pt x="57250" y="68171"/>
                  </a:lnTo>
                  <a:lnTo>
                    <a:pt x="76905" y="60001"/>
                  </a:lnTo>
                  <a:lnTo>
                    <a:pt x="85422" y="54547"/>
                  </a:lnTo>
                  <a:lnTo>
                    <a:pt x="89930" y="46231"/>
                  </a:lnTo>
                  <a:lnTo>
                    <a:pt x="91819" y="24514"/>
                  </a:lnTo>
                  <a:lnTo>
                    <a:pt x="88345" y="15681"/>
                  </a:lnTo>
                  <a:lnTo>
                    <a:pt x="75127" y="2747"/>
                  </a:lnTo>
                  <a:lnTo>
                    <a:pt x="66689" y="0"/>
                  </a:lnTo>
                  <a:lnTo>
                    <a:pt x="47954" y="67"/>
                  </a:lnTo>
                  <a:lnTo>
                    <a:pt x="31049" y="7116"/>
                  </a:lnTo>
                  <a:lnTo>
                    <a:pt x="23266" y="12271"/>
                  </a:lnTo>
                  <a:lnTo>
                    <a:pt x="11497" y="27357"/>
                  </a:lnTo>
                  <a:lnTo>
                    <a:pt x="6722" y="36294"/>
                  </a:lnTo>
                  <a:lnTo>
                    <a:pt x="0" y="76817"/>
                  </a:lnTo>
                  <a:lnTo>
                    <a:pt x="4668" y="99719"/>
                  </a:lnTo>
                  <a:lnTo>
                    <a:pt x="15710" y="117696"/>
                  </a:lnTo>
                  <a:lnTo>
                    <a:pt x="32316" y="133485"/>
                  </a:lnTo>
                  <a:lnTo>
                    <a:pt x="54514" y="142062"/>
                  </a:lnTo>
                  <a:lnTo>
                    <a:pt x="78809" y="144704"/>
                  </a:lnTo>
                  <a:lnTo>
                    <a:pt x="123512" y="13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43535" y="1081823"/>
              <a:ext cx="194995" cy="108015"/>
            </a:xfrm>
            <a:custGeom>
              <a:avLst/>
              <a:gdLst/>
              <a:ahLst/>
              <a:cxnLst/>
              <a:rect l="0" t="0" r="0" b="0"/>
              <a:pathLst>
                <a:path w="194995" h="108015">
                  <a:moveTo>
                    <a:pt x="89709" y="44726"/>
                  </a:moveTo>
                  <a:lnTo>
                    <a:pt x="89709" y="22369"/>
                  </a:lnTo>
                  <a:lnTo>
                    <a:pt x="86200" y="14613"/>
                  </a:lnTo>
                  <a:lnTo>
                    <a:pt x="72941" y="2877"/>
                  </a:lnTo>
                  <a:lnTo>
                    <a:pt x="52231" y="0"/>
                  </a:lnTo>
                  <a:lnTo>
                    <a:pt x="29769" y="3791"/>
                  </a:lnTo>
                  <a:lnTo>
                    <a:pt x="11986" y="13274"/>
                  </a:lnTo>
                  <a:lnTo>
                    <a:pt x="6308" y="21418"/>
                  </a:lnTo>
                  <a:lnTo>
                    <a:pt x="0" y="42946"/>
                  </a:lnTo>
                  <a:lnTo>
                    <a:pt x="2037" y="75784"/>
                  </a:lnTo>
                  <a:lnTo>
                    <a:pt x="10190" y="94014"/>
                  </a:lnTo>
                  <a:lnTo>
                    <a:pt x="15639" y="102151"/>
                  </a:lnTo>
                  <a:lnTo>
                    <a:pt x="22782" y="106406"/>
                  </a:lnTo>
                  <a:lnTo>
                    <a:pt x="40076" y="108014"/>
                  </a:lnTo>
                  <a:lnTo>
                    <a:pt x="56342" y="101710"/>
                  </a:lnTo>
                  <a:lnTo>
                    <a:pt x="63955" y="96753"/>
                  </a:lnTo>
                  <a:lnTo>
                    <a:pt x="75533" y="81887"/>
                  </a:lnTo>
                  <a:lnTo>
                    <a:pt x="80258" y="73009"/>
                  </a:lnTo>
                  <a:lnTo>
                    <a:pt x="86919" y="68261"/>
                  </a:lnTo>
                  <a:lnTo>
                    <a:pt x="94868" y="66265"/>
                  </a:lnTo>
                  <a:lnTo>
                    <a:pt x="103677" y="66104"/>
                  </a:lnTo>
                  <a:lnTo>
                    <a:pt x="119703" y="72165"/>
                  </a:lnTo>
                  <a:lnTo>
                    <a:pt x="154645" y="89530"/>
                  </a:lnTo>
                  <a:lnTo>
                    <a:pt x="171602" y="90765"/>
                  </a:lnTo>
                  <a:lnTo>
                    <a:pt x="194994" y="86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00032" y="1010735"/>
              <a:ext cx="165218" cy="172994"/>
            </a:xfrm>
            <a:custGeom>
              <a:avLst/>
              <a:gdLst/>
              <a:ahLst/>
              <a:cxnLst/>
              <a:rect l="0" t="0" r="0" b="0"/>
              <a:pathLst>
                <a:path w="165218" h="172994">
                  <a:moveTo>
                    <a:pt x="101668" y="0"/>
                  </a:moveTo>
                  <a:lnTo>
                    <a:pt x="47793" y="19128"/>
                  </a:lnTo>
                  <a:lnTo>
                    <a:pt x="1809" y="49804"/>
                  </a:lnTo>
                  <a:lnTo>
                    <a:pt x="0" y="55429"/>
                  </a:lnTo>
                  <a:lnTo>
                    <a:pt x="2304" y="60350"/>
                  </a:lnTo>
                  <a:lnTo>
                    <a:pt x="14222" y="68936"/>
                  </a:lnTo>
                  <a:lnTo>
                    <a:pt x="41833" y="79177"/>
                  </a:lnTo>
                  <a:lnTo>
                    <a:pt x="92491" y="86350"/>
                  </a:lnTo>
                  <a:lnTo>
                    <a:pt x="130533" y="98505"/>
                  </a:lnTo>
                  <a:lnTo>
                    <a:pt x="141968" y="104275"/>
                  </a:lnTo>
                  <a:lnTo>
                    <a:pt x="157794" y="120044"/>
                  </a:lnTo>
                  <a:lnTo>
                    <a:pt x="163651" y="129162"/>
                  </a:lnTo>
                  <a:lnTo>
                    <a:pt x="165217" y="138751"/>
                  </a:lnTo>
                  <a:lnTo>
                    <a:pt x="160718" y="158763"/>
                  </a:lnTo>
                  <a:lnTo>
                    <a:pt x="153902" y="165504"/>
                  </a:lnTo>
                  <a:lnTo>
                    <a:pt x="133852" y="172993"/>
                  </a:lnTo>
                  <a:lnTo>
                    <a:pt x="79126" y="170566"/>
                  </a:lnTo>
                  <a:lnTo>
                    <a:pt x="4902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81772" y="1033098"/>
              <a:ext cx="246312" cy="164396"/>
            </a:xfrm>
            <a:custGeom>
              <a:avLst/>
              <a:gdLst/>
              <a:ahLst/>
              <a:cxnLst/>
              <a:rect l="0" t="0" r="0" b="0"/>
              <a:pathLst>
                <a:path w="246312" h="164396">
                  <a:moveTo>
                    <a:pt x="4155" y="82922"/>
                  </a:moveTo>
                  <a:lnTo>
                    <a:pt x="46847" y="79803"/>
                  </a:lnTo>
                  <a:lnTo>
                    <a:pt x="106224" y="64964"/>
                  </a:lnTo>
                  <a:lnTo>
                    <a:pt x="129068" y="58173"/>
                  </a:lnTo>
                  <a:lnTo>
                    <a:pt x="137733" y="52385"/>
                  </a:lnTo>
                  <a:lnTo>
                    <a:pt x="150481" y="36595"/>
                  </a:lnTo>
                  <a:lnTo>
                    <a:pt x="152009" y="28641"/>
                  </a:lnTo>
                  <a:lnTo>
                    <a:pt x="150687" y="20998"/>
                  </a:lnTo>
                  <a:lnTo>
                    <a:pt x="147466" y="13564"/>
                  </a:lnTo>
                  <a:lnTo>
                    <a:pt x="140641" y="8607"/>
                  </a:lnTo>
                  <a:lnTo>
                    <a:pt x="108677" y="1631"/>
                  </a:lnTo>
                  <a:lnTo>
                    <a:pt x="82974" y="0"/>
                  </a:lnTo>
                  <a:lnTo>
                    <a:pt x="59073" y="5514"/>
                  </a:lnTo>
                  <a:lnTo>
                    <a:pt x="15133" y="28117"/>
                  </a:lnTo>
                  <a:lnTo>
                    <a:pt x="7965" y="37027"/>
                  </a:lnTo>
                  <a:lnTo>
                    <a:pt x="0" y="59405"/>
                  </a:lnTo>
                  <a:lnTo>
                    <a:pt x="1104" y="92722"/>
                  </a:lnTo>
                  <a:lnTo>
                    <a:pt x="9038" y="111064"/>
                  </a:lnTo>
                  <a:lnTo>
                    <a:pt x="33196" y="141904"/>
                  </a:lnTo>
                  <a:lnTo>
                    <a:pt x="59163" y="157850"/>
                  </a:lnTo>
                  <a:lnTo>
                    <a:pt x="100262" y="164395"/>
                  </a:lnTo>
                  <a:lnTo>
                    <a:pt x="159317" y="158200"/>
                  </a:lnTo>
                  <a:lnTo>
                    <a:pt x="216735" y="148831"/>
                  </a:lnTo>
                  <a:lnTo>
                    <a:pt x="246311" y="146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8633368" y="116866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1084435" y="1947772"/>
            <a:ext cx="1042322" cy="442198"/>
            <a:chOff x="1084435" y="1947772"/>
            <a:chExt cx="1042322" cy="442198"/>
          </a:xfrm>
        </p:grpSpPr>
        <p:sp>
          <p:nvSpPr>
            <p:cNvPr id="86" name="Freeform 85"/>
            <p:cNvSpPr/>
            <p:nvPr/>
          </p:nvSpPr>
          <p:spPr>
            <a:xfrm>
              <a:off x="1442404" y="1986813"/>
              <a:ext cx="347441" cy="255758"/>
            </a:xfrm>
            <a:custGeom>
              <a:avLst/>
              <a:gdLst/>
              <a:ahLst/>
              <a:cxnLst/>
              <a:rect l="0" t="0" r="0" b="0"/>
              <a:pathLst>
                <a:path w="347441" h="255758">
                  <a:moveTo>
                    <a:pt x="0" y="245228"/>
                  </a:moveTo>
                  <a:lnTo>
                    <a:pt x="2339" y="211606"/>
                  </a:lnTo>
                  <a:lnTo>
                    <a:pt x="23719" y="151821"/>
                  </a:lnTo>
                  <a:lnTo>
                    <a:pt x="50335" y="89674"/>
                  </a:lnTo>
                  <a:lnTo>
                    <a:pt x="76616" y="27458"/>
                  </a:lnTo>
                  <a:lnTo>
                    <a:pt x="90204" y="12741"/>
                  </a:lnTo>
                  <a:lnTo>
                    <a:pt x="107941" y="2300"/>
                  </a:lnTo>
                  <a:lnTo>
                    <a:pt x="127522" y="0"/>
                  </a:lnTo>
                  <a:lnTo>
                    <a:pt x="137657" y="1024"/>
                  </a:lnTo>
                  <a:lnTo>
                    <a:pt x="158277" y="11521"/>
                  </a:lnTo>
                  <a:lnTo>
                    <a:pt x="186497" y="37161"/>
                  </a:lnTo>
                  <a:lnTo>
                    <a:pt x="224210" y="94866"/>
                  </a:lnTo>
                  <a:lnTo>
                    <a:pt x="254061" y="150081"/>
                  </a:lnTo>
                  <a:lnTo>
                    <a:pt x="284913" y="203063"/>
                  </a:lnTo>
                  <a:lnTo>
                    <a:pt x="299763" y="221808"/>
                  </a:lnTo>
                  <a:lnTo>
                    <a:pt x="347440" y="255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89803" y="1947772"/>
              <a:ext cx="210571" cy="336912"/>
            </a:xfrm>
            <a:custGeom>
              <a:avLst/>
              <a:gdLst/>
              <a:ahLst/>
              <a:cxnLst/>
              <a:rect l="0" t="0" r="0" b="0"/>
              <a:pathLst>
                <a:path w="210571" h="336912">
                  <a:moveTo>
                    <a:pt x="210570" y="0"/>
                  </a:moveTo>
                  <a:lnTo>
                    <a:pt x="174653" y="62280"/>
                  </a:lnTo>
                  <a:lnTo>
                    <a:pt x="140271" y="119018"/>
                  </a:lnTo>
                  <a:lnTo>
                    <a:pt x="105047" y="174201"/>
                  </a:lnTo>
                  <a:lnTo>
                    <a:pt x="67111" y="234318"/>
                  </a:lnTo>
                  <a:lnTo>
                    <a:pt x="28080" y="295034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84435" y="2337331"/>
              <a:ext cx="1042322" cy="52639"/>
            </a:xfrm>
            <a:custGeom>
              <a:avLst/>
              <a:gdLst/>
              <a:ahLst/>
              <a:cxnLst/>
              <a:rect l="0" t="0" r="0" b="0"/>
              <a:pathLst>
                <a:path w="1042322" h="52639">
                  <a:moveTo>
                    <a:pt x="1042321" y="10523"/>
                  </a:moveTo>
                  <a:lnTo>
                    <a:pt x="1013595" y="3288"/>
                  </a:lnTo>
                  <a:lnTo>
                    <a:pt x="963230" y="971"/>
                  </a:lnTo>
                  <a:lnTo>
                    <a:pt x="903853" y="284"/>
                  </a:lnTo>
                  <a:lnTo>
                    <a:pt x="844146" y="81"/>
                  </a:lnTo>
                  <a:lnTo>
                    <a:pt x="780864" y="12"/>
                  </a:lnTo>
                  <a:lnTo>
                    <a:pt x="725036" y="0"/>
                  </a:lnTo>
                  <a:lnTo>
                    <a:pt x="661702" y="3116"/>
                  </a:lnTo>
                  <a:lnTo>
                    <a:pt x="610181" y="8329"/>
                  </a:lnTo>
                  <a:lnTo>
                    <a:pt x="557870" y="12993"/>
                  </a:lnTo>
                  <a:lnTo>
                    <a:pt x="508446" y="18664"/>
                  </a:lnTo>
                  <a:lnTo>
                    <a:pt x="461046" y="20344"/>
                  </a:lnTo>
                  <a:lnTo>
                    <a:pt x="409957" y="20842"/>
                  </a:lnTo>
                  <a:lnTo>
                    <a:pt x="354655" y="24110"/>
                  </a:lnTo>
                  <a:lnTo>
                    <a:pt x="296936" y="29367"/>
                  </a:lnTo>
                  <a:lnTo>
                    <a:pt x="239669" y="34044"/>
                  </a:lnTo>
                  <a:lnTo>
                    <a:pt x="181367" y="39720"/>
                  </a:lnTo>
                  <a:lnTo>
                    <a:pt x="127048" y="41401"/>
                  </a:lnTo>
                  <a:lnTo>
                    <a:pt x="73908" y="45019"/>
                  </a:lnTo>
                  <a:lnTo>
                    <a:pt x="30477" y="50380"/>
                  </a:lnTo>
                  <a:lnTo>
                    <a:pt x="0" y="52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394701" y="2289623"/>
            <a:ext cx="1447994" cy="595186"/>
            <a:chOff x="1394701" y="2289623"/>
            <a:chExt cx="1447994" cy="595186"/>
          </a:xfrm>
        </p:grpSpPr>
        <p:sp>
          <p:nvSpPr>
            <p:cNvPr id="90" name="Freeform 89"/>
            <p:cNvSpPr/>
            <p:nvPr/>
          </p:nvSpPr>
          <p:spPr>
            <a:xfrm>
              <a:off x="1394701" y="2526839"/>
              <a:ext cx="16118" cy="357970"/>
            </a:xfrm>
            <a:custGeom>
              <a:avLst/>
              <a:gdLst/>
              <a:ahLst/>
              <a:cxnLst/>
              <a:rect l="0" t="0" r="0" b="0"/>
              <a:pathLst>
                <a:path w="16118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3786" y="182531"/>
                  </a:lnTo>
                  <a:lnTo>
                    <a:pt x="15427" y="236967"/>
                  </a:lnTo>
                  <a:lnTo>
                    <a:pt x="15981" y="297282"/>
                  </a:lnTo>
                  <a:lnTo>
                    <a:pt x="1611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51814" y="2516310"/>
              <a:ext cx="277395" cy="312411"/>
            </a:xfrm>
            <a:custGeom>
              <a:avLst/>
              <a:gdLst/>
              <a:ahLst/>
              <a:cxnLst/>
              <a:rect l="0" t="0" r="0" b="0"/>
              <a:pathLst>
                <a:path w="277395" h="312411">
                  <a:moveTo>
                    <a:pt x="143274" y="0"/>
                  </a:moveTo>
                  <a:lnTo>
                    <a:pt x="120917" y="0"/>
                  </a:lnTo>
                  <a:lnTo>
                    <a:pt x="103702" y="6240"/>
                  </a:lnTo>
                  <a:lnTo>
                    <a:pt x="52175" y="49499"/>
                  </a:lnTo>
                  <a:lnTo>
                    <a:pt x="31014" y="75888"/>
                  </a:lnTo>
                  <a:lnTo>
                    <a:pt x="11308" y="125821"/>
                  </a:lnTo>
                  <a:lnTo>
                    <a:pt x="967" y="173891"/>
                  </a:lnTo>
                  <a:lnTo>
                    <a:pt x="0" y="236297"/>
                  </a:lnTo>
                  <a:lnTo>
                    <a:pt x="5897" y="260609"/>
                  </a:lnTo>
                  <a:lnTo>
                    <a:pt x="16317" y="283113"/>
                  </a:lnTo>
                  <a:lnTo>
                    <a:pt x="31866" y="298573"/>
                  </a:lnTo>
                  <a:lnTo>
                    <a:pt x="51645" y="308174"/>
                  </a:lnTo>
                  <a:lnTo>
                    <a:pt x="87918" y="312410"/>
                  </a:lnTo>
                  <a:lnTo>
                    <a:pt x="121413" y="305606"/>
                  </a:lnTo>
                  <a:lnTo>
                    <a:pt x="174753" y="276363"/>
                  </a:lnTo>
                  <a:lnTo>
                    <a:pt x="232432" y="235059"/>
                  </a:lnTo>
                  <a:lnTo>
                    <a:pt x="261014" y="198640"/>
                  </a:lnTo>
                  <a:lnTo>
                    <a:pt x="270862" y="178362"/>
                  </a:lnTo>
                  <a:lnTo>
                    <a:pt x="277394" y="136037"/>
                  </a:lnTo>
                  <a:lnTo>
                    <a:pt x="272683" y="109594"/>
                  </a:lnTo>
                  <a:lnTo>
                    <a:pt x="250594" y="58433"/>
                  </a:lnTo>
                  <a:lnTo>
                    <a:pt x="231136" y="37279"/>
                  </a:lnTo>
                  <a:lnTo>
                    <a:pt x="174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97965" y="2505782"/>
              <a:ext cx="306720" cy="323283"/>
            </a:xfrm>
            <a:custGeom>
              <a:avLst/>
              <a:gdLst/>
              <a:ahLst/>
              <a:cxnLst/>
              <a:rect l="0" t="0" r="0" b="0"/>
              <a:pathLst>
                <a:path w="306720" h="323283">
                  <a:moveTo>
                    <a:pt x="144563" y="0"/>
                  </a:moveTo>
                  <a:lnTo>
                    <a:pt x="91858" y="19128"/>
                  </a:lnTo>
                  <a:lnTo>
                    <a:pt x="48181" y="55392"/>
                  </a:lnTo>
                  <a:lnTo>
                    <a:pt x="23328" y="85043"/>
                  </a:lnTo>
                  <a:lnTo>
                    <a:pt x="6736" y="127233"/>
                  </a:lnTo>
                  <a:lnTo>
                    <a:pt x="0" y="171190"/>
                  </a:lnTo>
                  <a:lnTo>
                    <a:pt x="3594" y="219439"/>
                  </a:lnTo>
                  <a:lnTo>
                    <a:pt x="12067" y="265190"/>
                  </a:lnTo>
                  <a:lnTo>
                    <a:pt x="24845" y="287878"/>
                  </a:lnTo>
                  <a:lnTo>
                    <a:pt x="43392" y="304591"/>
                  </a:lnTo>
                  <a:lnTo>
                    <a:pt x="67233" y="315918"/>
                  </a:lnTo>
                  <a:lnTo>
                    <a:pt x="112552" y="323282"/>
                  </a:lnTo>
                  <a:lnTo>
                    <a:pt x="157435" y="319875"/>
                  </a:lnTo>
                  <a:lnTo>
                    <a:pt x="183039" y="308283"/>
                  </a:lnTo>
                  <a:lnTo>
                    <a:pt x="246409" y="260353"/>
                  </a:lnTo>
                  <a:lnTo>
                    <a:pt x="277245" y="214944"/>
                  </a:lnTo>
                  <a:lnTo>
                    <a:pt x="301477" y="158504"/>
                  </a:lnTo>
                  <a:lnTo>
                    <a:pt x="306719" y="137127"/>
                  </a:lnTo>
                  <a:lnTo>
                    <a:pt x="305150" y="115927"/>
                  </a:lnTo>
                  <a:lnTo>
                    <a:pt x="292100" y="78673"/>
                  </a:lnTo>
                  <a:lnTo>
                    <a:pt x="276816" y="57972"/>
                  </a:lnTo>
                  <a:lnTo>
                    <a:pt x="258324" y="42143"/>
                  </a:lnTo>
                  <a:lnTo>
                    <a:pt x="229353" y="27825"/>
                  </a:lnTo>
                  <a:lnTo>
                    <a:pt x="19720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74238" y="2289623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26880" y="235838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253305" y="1855979"/>
            <a:ext cx="1259434" cy="934428"/>
            <a:chOff x="3253305" y="1855979"/>
            <a:chExt cx="1259434" cy="934428"/>
          </a:xfrm>
        </p:grpSpPr>
        <p:sp>
          <p:nvSpPr>
            <p:cNvPr id="96" name="Freeform 95"/>
            <p:cNvSpPr/>
            <p:nvPr/>
          </p:nvSpPr>
          <p:spPr>
            <a:xfrm>
              <a:off x="3402394" y="1855979"/>
              <a:ext cx="317143" cy="295585"/>
            </a:xfrm>
            <a:custGeom>
              <a:avLst/>
              <a:gdLst/>
              <a:ahLst/>
              <a:cxnLst/>
              <a:rect l="0" t="0" r="0" b="0"/>
              <a:pathLst>
                <a:path w="317143" h="295585">
                  <a:moveTo>
                    <a:pt x="19367" y="70736"/>
                  </a:moveTo>
                  <a:lnTo>
                    <a:pt x="2600" y="76325"/>
                  </a:lnTo>
                  <a:lnTo>
                    <a:pt x="0" y="74462"/>
                  </a:lnTo>
                  <a:lnTo>
                    <a:pt x="607" y="69710"/>
                  </a:lnTo>
                  <a:lnTo>
                    <a:pt x="7520" y="56242"/>
                  </a:lnTo>
                  <a:lnTo>
                    <a:pt x="25735" y="35505"/>
                  </a:lnTo>
                  <a:lnTo>
                    <a:pt x="54010" y="15713"/>
                  </a:lnTo>
                  <a:lnTo>
                    <a:pt x="91503" y="3090"/>
                  </a:lnTo>
                  <a:lnTo>
                    <a:pt x="132248" y="0"/>
                  </a:lnTo>
                  <a:lnTo>
                    <a:pt x="171616" y="7143"/>
                  </a:lnTo>
                  <a:lnTo>
                    <a:pt x="190759" y="17516"/>
                  </a:lnTo>
                  <a:lnTo>
                    <a:pt x="203946" y="33044"/>
                  </a:lnTo>
                  <a:lnTo>
                    <a:pt x="209100" y="42099"/>
                  </a:lnTo>
                  <a:lnTo>
                    <a:pt x="211708" y="64637"/>
                  </a:lnTo>
                  <a:lnTo>
                    <a:pt x="203850" y="111645"/>
                  </a:lnTo>
                  <a:lnTo>
                    <a:pt x="188803" y="138489"/>
                  </a:lnTo>
                  <a:lnTo>
                    <a:pt x="173051" y="150761"/>
                  </a:lnTo>
                  <a:lnTo>
                    <a:pt x="163937" y="155672"/>
                  </a:lnTo>
                  <a:lnTo>
                    <a:pt x="160200" y="156605"/>
                  </a:lnTo>
                  <a:lnTo>
                    <a:pt x="160050" y="154888"/>
                  </a:lnTo>
                  <a:lnTo>
                    <a:pt x="162289" y="151404"/>
                  </a:lnTo>
                  <a:lnTo>
                    <a:pt x="177254" y="147532"/>
                  </a:lnTo>
                  <a:lnTo>
                    <a:pt x="230579" y="145047"/>
                  </a:lnTo>
                  <a:lnTo>
                    <a:pt x="257129" y="150946"/>
                  </a:lnTo>
                  <a:lnTo>
                    <a:pt x="288687" y="167421"/>
                  </a:lnTo>
                  <a:lnTo>
                    <a:pt x="304011" y="181557"/>
                  </a:lnTo>
                  <a:lnTo>
                    <a:pt x="314722" y="199538"/>
                  </a:lnTo>
                  <a:lnTo>
                    <a:pt x="317142" y="219228"/>
                  </a:lnTo>
                  <a:lnTo>
                    <a:pt x="313148" y="239678"/>
                  </a:lnTo>
                  <a:lnTo>
                    <a:pt x="303575" y="260465"/>
                  </a:lnTo>
                  <a:lnTo>
                    <a:pt x="285282" y="275163"/>
                  </a:lnTo>
                  <a:lnTo>
                    <a:pt x="240999" y="294130"/>
                  </a:lnTo>
                  <a:lnTo>
                    <a:pt x="219646" y="295584"/>
                  </a:lnTo>
                  <a:lnTo>
                    <a:pt x="171752" y="286986"/>
                  </a:lnTo>
                  <a:lnTo>
                    <a:pt x="124652" y="260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58673" y="1884601"/>
              <a:ext cx="197838" cy="284270"/>
            </a:xfrm>
            <a:custGeom>
              <a:avLst/>
              <a:gdLst/>
              <a:ahLst/>
              <a:cxnLst/>
              <a:rect l="0" t="0" r="0" b="0"/>
              <a:pathLst>
                <a:path w="197838" h="284270">
                  <a:moveTo>
                    <a:pt x="0" y="0"/>
                  </a:moveTo>
                  <a:lnTo>
                    <a:pt x="11179" y="16767"/>
                  </a:lnTo>
                  <a:lnTo>
                    <a:pt x="19151" y="21706"/>
                  </a:lnTo>
                  <a:lnTo>
                    <a:pt x="52728" y="28658"/>
                  </a:lnTo>
                  <a:lnTo>
                    <a:pt x="105995" y="31007"/>
                  </a:lnTo>
                  <a:lnTo>
                    <a:pt x="155988" y="25882"/>
                  </a:lnTo>
                  <a:lnTo>
                    <a:pt x="188938" y="16897"/>
                  </a:lnTo>
                  <a:lnTo>
                    <a:pt x="194979" y="19453"/>
                  </a:lnTo>
                  <a:lnTo>
                    <a:pt x="197837" y="25837"/>
                  </a:lnTo>
                  <a:lnTo>
                    <a:pt x="196269" y="57178"/>
                  </a:lnTo>
                  <a:lnTo>
                    <a:pt x="190176" y="81564"/>
                  </a:lnTo>
                  <a:lnTo>
                    <a:pt x="160600" y="136519"/>
                  </a:lnTo>
                  <a:lnTo>
                    <a:pt x="124839" y="200010"/>
                  </a:lnTo>
                  <a:lnTo>
                    <a:pt x="94097" y="249560"/>
                  </a:lnTo>
                  <a:lnTo>
                    <a:pt x="79743" y="269696"/>
                  </a:lnTo>
                  <a:lnTo>
                    <a:pt x="7370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53305" y="2253098"/>
              <a:ext cx="968623" cy="52644"/>
            </a:xfrm>
            <a:custGeom>
              <a:avLst/>
              <a:gdLst/>
              <a:ahLst/>
              <a:cxnLst/>
              <a:rect l="0" t="0" r="0" b="0"/>
              <a:pathLst>
                <a:path w="968623" h="52644">
                  <a:moveTo>
                    <a:pt x="968622" y="0"/>
                  </a:moveTo>
                  <a:lnTo>
                    <a:pt x="919691" y="0"/>
                  </a:lnTo>
                  <a:lnTo>
                    <a:pt x="871846" y="3120"/>
                  </a:lnTo>
                  <a:lnTo>
                    <a:pt x="820625" y="8333"/>
                  </a:lnTo>
                  <a:lnTo>
                    <a:pt x="768404" y="9878"/>
                  </a:lnTo>
                  <a:lnTo>
                    <a:pt x="712766" y="10336"/>
                  </a:lnTo>
                  <a:lnTo>
                    <a:pt x="658067" y="13591"/>
                  </a:lnTo>
                  <a:lnTo>
                    <a:pt x="597662" y="19582"/>
                  </a:lnTo>
                  <a:lnTo>
                    <a:pt x="538044" y="20620"/>
                  </a:lnTo>
                  <a:lnTo>
                    <a:pt x="476988" y="27037"/>
                  </a:lnTo>
                  <a:lnTo>
                    <a:pt x="424199" y="25704"/>
                  </a:lnTo>
                  <a:lnTo>
                    <a:pt x="374041" y="30424"/>
                  </a:lnTo>
                  <a:lnTo>
                    <a:pt x="316198" y="36831"/>
                  </a:lnTo>
                  <a:lnTo>
                    <a:pt x="270774" y="39766"/>
                  </a:lnTo>
                  <a:lnTo>
                    <a:pt x="224459" y="41070"/>
                  </a:lnTo>
                  <a:lnTo>
                    <a:pt x="162433" y="42975"/>
                  </a:lnTo>
                  <a:lnTo>
                    <a:pt x="116759" y="49258"/>
                  </a:lnTo>
                  <a:lnTo>
                    <a:pt x="62672" y="51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29893" y="2457471"/>
              <a:ext cx="197154" cy="332581"/>
            </a:xfrm>
            <a:custGeom>
              <a:avLst/>
              <a:gdLst/>
              <a:ahLst/>
              <a:cxnLst/>
              <a:rect l="0" t="0" r="0" b="0"/>
              <a:pathLst>
                <a:path w="197154" h="332581">
                  <a:moveTo>
                    <a:pt x="197153" y="90425"/>
                  </a:moveTo>
                  <a:lnTo>
                    <a:pt x="182581" y="47733"/>
                  </a:lnTo>
                  <a:lnTo>
                    <a:pt x="169620" y="28167"/>
                  </a:lnTo>
                  <a:lnTo>
                    <a:pt x="152161" y="11672"/>
                  </a:lnTo>
                  <a:lnTo>
                    <a:pt x="129584" y="2781"/>
                  </a:lnTo>
                  <a:lnTo>
                    <a:pt x="105121" y="0"/>
                  </a:lnTo>
                  <a:lnTo>
                    <a:pt x="82551" y="2663"/>
                  </a:lnTo>
                  <a:lnTo>
                    <a:pt x="50113" y="16328"/>
                  </a:lnTo>
                  <a:lnTo>
                    <a:pt x="23864" y="40784"/>
                  </a:lnTo>
                  <a:lnTo>
                    <a:pt x="6858" y="70257"/>
                  </a:lnTo>
                  <a:lnTo>
                    <a:pt x="0" y="106806"/>
                  </a:lnTo>
                  <a:lnTo>
                    <a:pt x="3557" y="141682"/>
                  </a:lnTo>
                  <a:lnTo>
                    <a:pt x="17609" y="174242"/>
                  </a:lnTo>
                  <a:lnTo>
                    <a:pt x="42179" y="200528"/>
                  </a:lnTo>
                  <a:lnTo>
                    <a:pt x="64715" y="209549"/>
                  </a:lnTo>
                  <a:lnTo>
                    <a:pt x="77276" y="211955"/>
                  </a:lnTo>
                  <a:lnTo>
                    <a:pt x="100590" y="208389"/>
                  </a:lnTo>
                  <a:lnTo>
                    <a:pt x="130327" y="193228"/>
                  </a:lnTo>
                  <a:lnTo>
                    <a:pt x="168596" y="159118"/>
                  </a:lnTo>
                  <a:lnTo>
                    <a:pt x="182901" y="140842"/>
                  </a:lnTo>
                  <a:lnTo>
                    <a:pt x="187652" y="139244"/>
                  </a:lnTo>
                  <a:lnTo>
                    <a:pt x="190819" y="142859"/>
                  </a:lnTo>
                  <a:lnTo>
                    <a:pt x="195276" y="170302"/>
                  </a:lnTo>
                  <a:lnTo>
                    <a:pt x="191194" y="221497"/>
                  </a:lnTo>
                  <a:lnTo>
                    <a:pt x="187527" y="276669"/>
                  </a:lnTo>
                  <a:lnTo>
                    <a:pt x="186625" y="332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36543" y="2454194"/>
              <a:ext cx="193091" cy="336213"/>
            </a:xfrm>
            <a:custGeom>
              <a:avLst/>
              <a:gdLst/>
              <a:ahLst/>
              <a:cxnLst/>
              <a:rect l="0" t="0" r="0" b="0"/>
              <a:pathLst>
                <a:path w="193091" h="336213">
                  <a:moveTo>
                    <a:pt x="164244" y="41059"/>
                  </a:moveTo>
                  <a:lnTo>
                    <a:pt x="114746" y="96147"/>
                  </a:lnTo>
                  <a:lnTo>
                    <a:pt x="88301" y="149786"/>
                  </a:lnTo>
                  <a:lnTo>
                    <a:pt x="64729" y="209752"/>
                  </a:lnTo>
                  <a:lnTo>
                    <a:pt x="61839" y="249230"/>
                  </a:lnTo>
                  <a:lnTo>
                    <a:pt x="70750" y="301372"/>
                  </a:lnTo>
                  <a:lnTo>
                    <a:pt x="73839" y="312867"/>
                  </a:lnTo>
                  <a:lnTo>
                    <a:pt x="79407" y="321700"/>
                  </a:lnTo>
                  <a:lnTo>
                    <a:pt x="94954" y="334635"/>
                  </a:lnTo>
                  <a:lnTo>
                    <a:pt x="104013" y="336212"/>
                  </a:lnTo>
                  <a:lnTo>
                    <a:pt x="123436" y="331726"/>
                  </a:lnTo>
                  <a:lnTo>
                    <a:pt x="148513" y="316046"/>
                  </a:lnTo>
                  <a:lnTo>
                    <a:pt x="170762" y="296582"/>
                  </a:lnTo>
                  <a:lnTo>
                    <a:pt x="186582" y="264819"/>
                  </a:lnTo>
                  <a:lnTo>
                    <a:pt x="193090" y="225772"/>
                  </a:lnTo>
                  <a:lnTo>
                    <a:pt x="188373" y="204652"/>
                  </a:lnTo>
                  <a:lnTo>
                    <a:pt x="166281" y="172030"/>
                  </a:lnTo>
                  <a:lnTo>
                    <a:pt x="110856" y="137960"/>
                  </a:lnTo>
                  <a:lnTo>
                    <a:pt x="53954" y="106157"/>
                  </a:lnTo>
                  <a:lnTo>
                    <a:pt x="10003" y="65487"/>
                  </a:lnTo>
                  <a:lnTo>
                    <a:pt x="2106" y="45287"/>
                  </a:lnTo>
                  <a:lnTo>
                    <a:pt x="0" y="33349"/>
                  </a:lnTo>
                  <a:lnTo>
                    <a:pt x="2105" y="24221"/>
                  </a:lnTo>
                  <a:lnTo>
                    <a:pt x="7019" y="16966"/>
                  </a:lnTo>
                  <a:lnTo>
                    <a:pt x="13804" y="10959"/>
                  </a:lnTo>
                  <a:lnTo>
                    <a:pt x="33820" y="4285"/>
                  </a:lnTo>
                  <a:lnTo>
                    <a:pt x="84799" y="0"/>
                  </a:lnTo>
                  <a:lnTo>
                    <a:pt x="105928" y="5653"/>
                  </a:lnTo>
                  <a:lnTo>
                    <a:pt x="132659" y="20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27129" y="2716352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49641" y="2405785"/>
              <a:ext cx="172287" cy="331625"/>
            </a:xfrm>
            <a:custGeom>
              <a:avLst/>
              <a:gdLst/>
              <a:ahLst/>
              <a:cxnLst/>
              <a:rect l="0" t="0" r="0" b="0"/>
              <a:pathLst>
                <a:path w="172287" h="331625">
                  <a:moveTo>
                    <a:pt x="161758" y="110525"/>
                  </a:moveTo>
                  <a:lnTo>
                    <a:pt x="142630" y="50585"/>
                  </a:lnTo>
                  <a:lnTo>
                    <a:pt x="131420" y="32802"/>
                  </a:lnTo>
                  <a:lnTo>
                    <a:pt x="106365" y="9638"/>
                  </a:lnTo>
                  <a:lnTo>
                    <a:pt x="80597" y="1346"/>
                  </a:lnTo>
                  <a:lnTo>
                    <a:pt x="53157" y="0"/>
                  </a:lnTo>
                  <a:lnTo>
                    <a:pt x="33162" y="7201"/>
                  </a:lnTo>
                  <a:lnTo>
                    <a:pt x="19596" y="21320"/>
                  </a:lnTo>
                  <a:lnTo>
                    <a:pt x="1355" y="58980"/>
                  </a:lnTo>
                  <a:lnTo>
                    <a:pt x="0" y="82547"/>
                  </a:lnTo>
                  <a:lnTo>
                    <a:pt x="8663" y="130215"/>
                  </a:lnTo>
                  <a:lnTo>
                    <a:pt x="14071" y="138860"/>
                  </a:lnTo>
                  <a:lnTo>
                    <a:pt x="29439" y="151585"/>
                  </a:lnTo>
                  <a:lnTo>
                    <a:pt x="38450" y="154276"/>
                  </a:lnTo>
                  <a:lnTo>
                    <a:pt x="57821" y="154147"/>
                  </a:lnTo>
                  <a:lnTo>
                    <a:pt x="88458" y="141908"/>
                  </a:lnTo>
                  <a:lnTo>
                    <a:pt x="114173" y="123463"/>
                  </a:lnTo>
                  <a:lnTo>
                    <a:pt x="120676" y="122660"/>
                  </a:lnTo>
                  <a:lnTo>
                    <a:pt x="126181" y="125634"/>
                  </a:lnTo>
                  <a:lnTo>
                    <a:pt x="131021" y="131127"/>
                  </a:lnTo>
                  <a:lnTo>
                    <a:pt x="136399" y="149707"/>
                  </a:lnTo>
                  <a:lnTo>
                    <a:pt x="145440" y="199763"/>
                  </a:lnTo>
                  <a:lnTo>
                    <a:pt x="151256" y="254711"/>
                  </a:lnTo>
                  <a:lnTo>
                    <a:pt x="162456" y="304386"/>
                  </a:lnTo>
                  <a:lnTo>
                    <a:pt x="172286" y="331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70399" y="2432082"/>
              <a:ext cx="242340" cy="305328"/>
            </a:xfrm>
            <a:custGeom>
              <a:avLst/>
              <a:gdLst/>
              <a:ahLst/>
              <a:cxnLst/>
              <a:rect l="0" t="0" r="0" b="0"/>
              <a:pathLst>
                <a:path w="242340" h="305328">
                  <a:moveTo>
                    <a:pt x="141041" y="0"/>
                  </a:moveTo>
                  <a:lnTo>
                    <a:pt x="82424" y="5590"/>
                  </a:lnTo>
                  <a:lnTo>
                    <a:pt x="25827" y="21331"/>
                  </a:lnTo>
                  <a:lnTo>
                    <a:pt x="15099" y="24750"/>
                  </a:lnTo>
                  <a:lnTo>
                    <a:pt x="7947" y="31708"/>
                  </a:lnTo>
                  <a:lnTo>
                    <a:pt x="0" y="51917"/>
                  </a:lnTo>
                  <a:lnTo>
                    <a:pt x="1115" y="89603"/>
                  </a:lnTo>
                  <a:lnTo>
                    <a:pt x="8854" y="124815"/>
                  </a:lnTo>
                  <a:lnTo>
                    <a:pt x="24146" y="151886"/>
                  </a:lnTo>
                  <a:lnTo>
                    <a:pt x="29186" y="153900"/>
                  </a:lnTo>
                  <a:lnTo>
                    <a:pt x="33716" y="151733"/>
                  </a:lnTo>
                  <a:lnTo>
                    <a:pt x="54980" y="128628"/>
                  </a:lnTo>
                  <a:lnTo>
                    <a:pt x="86036" y="114022"/>
                  </a:lnTo>
                  <a:lnTo>
                    <a:pt x="124873" y="107874"/>
                  </a:lnTo>
                  <a:lnTo>
                    <a:pt x="160427" y="111642"/>
                  </a:lnTo>
                  <a:lnTo>
                    <a:pt x="179293" y="120199"/>
                  </a:lnTo>
                  <a:lnTo>
                    <a:pt x="232062" y="165204"/>
                  </a:lnTo>
                  <a:lnTo>
                    <a:pt x="239987" y="185338"/>
                  </a:lnTo>
                  <a:lnTo>
                    <a:pt x="242339" y="209885"/>
                  </a:lnTo>
                  <a:lnTo>
                    <a:pt x="239485" y="236392"/>
                  </a:lnTo>
                  <a:lnTo>
                    <a:pt x="228078" y="257531"/>
                  </a:lnTo>
                  <a:lnTo>
                    <a:pt x="197748" y="290167"/>
                  </a:lnTo>
                  <a:lnTo>
                    <a:pt x="177162" y="298589"/>
                  </a:lnTo>
                  <a:lnTo>
                    <a:pt x="120230" y="303996"/>
                  </a:lnTo>
                  <a:lnTo>
                    <a:pt x="59258" y="305152"/>
                  </a:lnTo>
                  <a:lnTo>
                    <a:pt x="462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11399" y="2243545"/>
              <a:ext cx="273742" cy="20082"/>
            </a:xfrm>
            <a:custGeom>
              <a:avLst/>
              <a:gdLst/>
              <a:ahLst/>
              <a:cxnLst/>
              <a:rect l="0" t="0" r="0" b="0"/>
              <a:pathLst>
                <a:path w="273742" h="20082">
                  <a:moveTo>
                    <a:pt x="273741" y="9553"/>
                  </a:moveTo>
                  <a:lnTo>
                    <a:pt x="224810" y="9553"/>
                  </a:lnTo>
                  <a:lnTo>
                    <a:pt x="171268" y="3964"/>
                  </a:lnTo>
                  <a:lnTo>
                    <a:pt x="117322" y="0"/>
                  </a:lnTo>
                  <a:lnTo>
                    <a:pt x="54673" y="2337"/>
                  </a:lnTo>
                  <a:lnTo>
                    <a:pt x="20489" y="10534"/>
                  </a:lnTo>
                  <a:lnTo>
                    <a:pt x="0" y="20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274614" y="3727088"/>
            <a:ext cx="2189262" cy="410612"/>
            <a:chOff x="1274614" y="3727088"/>
            <a:chExt cx="2189262" cy="410612"/>
          </a:xfrm>
        </p:grpSpPr>
        <p:sp>
          <p:nvSpPr>
            <p:cNvPr id="106" name="Freeform 105"/>
            <p:cNvSpPr/>
            <p:nvPr/>
          </p:nvSpPr>
          <p:spPr>
            <a:xfrm>
              <a:off x="1274614" y="3727088"/>
              <a:ext cx="307883" cy="405580"/>
            </a:xfrm>
            <a:custGeom>
              <a:avLst/>
              <a:gdLst/>
              <a:ahLst/>
              <a:cxnLst/>
              <a:rect l="0" t="0" r="0" b="0"/>
              <a:pathLst>
                <a:path w="307883" h="405580">
                  <a:moveTo>
                    <a:pt x="104619" y="0"/>
                  </a:moveTo>
                  <a:lnTo>
                    <a:pt x="85491" y="52705"/>
                  </a:lnTo>
                  <a:lnTo>
                    <a:pt x="41150" y="108203"/>
                  </a:lnTo>
                  <a:lnTo>
                    <a:pt x="17183" y="134615"/>
                  </a:lnTo>
                  <a:lnTo>
                    <a:pt x="7724" y="142386"/>
                  </a:lnTo>
                  <a:lnTo>
                    <a:pt x="2587" y="142887"/>
                  </a:lnTo>
                  <a:lnTo>
                    <a:pt x="333" y="138542"/>
                  </a:lnTo>
                  <a:lnTo>
                    <a:pt x="0" y="130966"/>
                  </a:lnTo>
                  <a:lnTo>
                    <a:pt x="10710" y="103535"/>
                  </a:lnTo>
                  <a:lnTo>
                    <a:pt x="28701" y="73181"/>
                  </a:lnTo>
                  <a:lnTo>
                    <a:pt x="45141" y="58651"/>
                  </a:lnTo>
                  <a:lnTo>
                    <a:pt x="104943" y="32113"/>
                  </a:lnTo>
                  <a:lnTo>
                    <a:pt x="125820" y="27140"/>
                  </a:lnTo>
                  <a:lnTo>
                    <a:pt x="146797" y="28830"/>
                  </a:lnTo>
                  <a:lnTo>
                    <a:pt x="164699" y="36600"/>
                  </a:lnTo>
                  <a:lnTo>
                    <a:pt x="195255" y="60652"/>
                  </a:lnTo>
                  <a:lnTo>
                    <a:pt x="211153" y="86601"/>
                  </a:lnTo>
                  <a:lnTo>
                    <a:pt x="211906" y="96338"/>
                  </a:lnTo>
                  <a:lnTo>
                    <a:pt x="206504" y="116516"/>
                  </a:lnTo>
                  <a:lnTo>
                    <a:pt x="193185" y="134063"/>
                  </a:lnTo>
                  <a:lnTo>
                    <a:pt x="153153" y="170426"/>
                  </a:lnTo>
                  <a:lnTo>
                    <a:pt x="104078" y="192358"/>
                  </a:lnTo>
                  <a:lnTo>
                    <a:pt x="99579" y="192579"/>
                  </a:lnTo>
                  <a:lnTo>
                    <a:pt x="98919" y="190387"/>
                  </a:lnTo>
                  <a:lnTo>
                    <a:pt x="100819" y="186586"/>
                  </a:lnTo>
                  <a:lnTo>
                    <a:pt x="115408" y="182363"/>
                  </a:lnTo>
                  <a:lnTo>
                    <a:pt x="149930" y="183105"/>
                  </a:lnTo>
                  <a:lnTo>
                    <a:pt x="210108" y="198244"/>
                  </a:lnTo>
                  <a:lnTo>
                    <a:pt x="257041" y="222129"/>
                  </a:lnTo>
                  <a:lnTo>
                    <a:pt x="289535" y="249378"/>
                  </a:lnTo>
                  <a:lnTo>
                    <a:pt x="305768" y="281470"/>
                  </a:lnTo>
                  <a:lnTo>
                    <a:pt x="307882" y="304082"/>
                  </a:lnTo>
                  <a:lnTo>
                    <a:pt x="299707" y="347194"/>
                  </a:lnTo>
                  <a:lnTo>
                    <a:pt x="287251" y="365268"/>
                  </a:lnTo>
                  <a:lnTo>
                    <a:pt x="270017" y="379930"/>
                  </a:lnTo>
                  <a:lnTo>
                    <a:pt x="250658" y="390346"/>
                  </a:lnTo>
                  <a:lnTo>
                    <a:pt x="187743" y="401920"/>
                  </a:lnTo>
                  <a:lnTo>
                    <a:pt x="161450" y="405579"/>
                  </a:lnTo>
                  <a:lnTo>
                    <a:pt x="105170" y="395448"/>
                  </a:lnTo>
                  <a:lnTo>
                    <a:pt x="5197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58217" y="3758673"/>
              <a:ext cx="249632" cy="379027"/>
            </a:xfrm>
            <a:custGeom>
              <a:avLst/>
              <a:gdLst/>
              <a:ahLst/>
              <a:cxnLst/>
              <a:rect l="0" t="0" r="0" b="0"/>
              <a:pathLst>
                <a:path w="249632" h="379027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84396" y="20190"/>
                  </a:lnTo>
                  <a:lnTo>
                    <a:pt x="142060" y="19716"/>
                  </a:lnTo>
                  <a:lnTo>
                    <a:pt x="199339" y="6380"/>
                  </a:lnTo>
                  <a:lnTo>
                    <a:pt x="237008" y="1890"/>
                  </a:lnTo>
                  <a:lnTo>
                    <a:pt x="244573" y="5940"/>
                  </a:lnTo>
                  <a:lnTo>
                    <a:pt x="248447" y="13318"/>
                  </a:lnTo>
                  <a:lnTo>
                    <a:pt x="249631" y="32826"/>
                  </a:lnTo>
                  <a:lnTo>
                    <a:pt x="242551" y="63539"/>
                  </a:lnTo>
                  <a:lnTo>
                    <a:pt x="213207" y="121451"/>
                  </a:lnTo>
                  <a:lnTo>
                    <a:pt x="185831" y="175895"/>
                  </a:lnTo>
                  <a:lnTo>
                    <a:pt x="157894" y="228590"/>
                  </a:lnTo>
                  <a:lnTo>
                    <a:pt x="122828" y="291105"/>
                  </a:lnTo>
                  <a:lnTo>
                    <a:pt x="93326" y="346955"/>
                  </a:lnTo>
                  <a:lnTo>
                    <a:pt x="78913" y="362043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42528" y="3874487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62623" y="54115"/>
                  </a:lnTo>
                  <a:lnTo>
                    <a:pt x="9337" y="11663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32000" y="3906072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0" y="0"/>
                  </a:moveTo>
                  <a:lnTo>
                    <a:pt x="57565" y="56396"/>
                  </a:lnTo>
                  <a:lnTo>
                    <a:pt x="120391" y="99061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68911" y="381131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9466" y="173493"/>
                  </a:lnTo>
                  <a:lnTo>
                    <a:pt x="29181" y="23402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00275" y="3779730"/>
              <a:ext cx="239321" cy="311791"/>
            </a:xfrm>
            <a:custGeom>
              <a:avLst/>
              <a:gdLst/>
              <a:ahLst/>
              <a:cxnLst/>
              <a:rect l="0" t="0" r="0" b="0"/>
              <a:pathLst>
                <a:path w="239321" h="311791">
                  <a:moveTo>
                    <a:pt x="100263" y="31586"/>
                  </a:moveTo>
                  <a:lnTo>
                    <a:pt x="83496" y="25997"/>
                  </a:lnTo>
                  <a:lnTo>
                    <a:pt x="65905" y="29492"/>
                  </a:lnTo>
                  <a:lnTo>
                    <a:pt x="47558" y="40013"/>
                  </a:lnTo>
                  <a:lnTo>
                    <a:pt x="25246" y="65669"/>
                  </a:lnTo>
                  <a:lnTo>
                    <a:pt x="15060" y="85338"/>
                  </a:lnTo>
                  <a:lnTo>
                    <a:pt x="3645" y="145350"/>
                  </a:lnTo>
                  <a:lnTo>
                    <a:pt x="0" y="167546"/>
                  </a:lnTo>
                  <a:lnTo>
                    <a:pt x="10140" y="220979"/>
                  </a:lnTo>
                  <a:lnTo>
                    <a:pt x="19878" y="252649"/>
                  </a:lnTo>
                  <a:lnTo>
                    <a:pt x="32951" y="270606"/>
                  </a:lnTo>
                  <a:lnTo>
                    <a:pt x="69940" y="301198"/>
                  </a:lnTo>
                  <a:lnTo>
                    <a:pt x="93415" y="309341"/>
                  </a:lnTo>
                  <a:lnTo>
                    <a:pt x="118277" y="311790"/>
                  </a:lnTo>
                  <a:lnTo>
                    <a:pt x="141025" y="308979"/>
                  </a:lnTo>
                  <a:lnTo>
                    <a:pt x="173562" y="295230"/>
                  </a:lnTo>
                  <a:lnTo>
                    <a:pt x="199841" y="270749"/>
                  </a:lnTo>
                  <a:lnTo>
                    <a:pt x="233725" y="220705"/>
                  </a:lnTo>
                  <a:lnTo>
                    <a:pt x="238371" y="210308"/>
                  </a:lnTo>
                  <a:lnTo>
                    <a:pt x="239320" y="167729"/>
                  </a:lnTo>
                  <a:lnTo>
                    <a:pt x="227991" y="110514"/>
                  </a:lnTo>
                  <a:lnTo>
                    <a:pt x="197788" y="53331"/>
                  </a:lnTo>
                  <a:lnTo>
                    <a:pt x="171663" y="26850"/>
                  </a:lnTo>
                  <a:lnTo>
                    <a:pt x="141696" y="9775"/>
                  </a:lnTo>
                  <a:lnTo>
                    <a:pt x="1002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92738" y="3800787"/>
              <a:ext cx="289826" cy="291483"/>
            </a:xfrm>
            <a:custGeom>
              <a:avLst/>
              <a:gdLst/>
              <a:ahLst/>
              <a:cxnLst/>
              <a:rect l="0" t="0" r="0" b="0"/>
              <a:pathLst>
                <a:path w="289826" h="291483">
                  <a:moveTo>
                    <a:pt x="102598" y="0"/>
                  </a:moveTo>
                  <a:lnTo>
                    <a:pt x="80241" y="0"/>
                  </a:lnTo>
                  <a:lnTo>
                    <a:pt x="63026" y="6239"/>
                  </a:lnTo>
                  <a:lnTo>
                    <a:pt x="32910" y="29309"/>
                  </a:lnTo>
                  <a:lnTo>
                    <a:pt x="17089" y="55088"/>
                  </a:lnTo>
                  <a:lnTo>
                    <a:pt x="2433" y="103645"/>
                  </a:lnTo>
                  <a:lnTo>
                    <a:pt x="0" y="143274"/>
                  </a:lnTo>
                  <a:lnTo>
                    <a:pt x="12167" y="199499"/>
                  </a:lnTo>
                  <a:lnTo>
                    <a:pt x="40459" y="252613"/>
                  </a:lnTo>
                  <a:lnTo>
                    <a:pt x="55094" y="271370"/>
                  </a:lnTo>
                  <a:lnTo>
                    <a:pt x="73296" y="283605"/>
                  </a:lnTo>
                  <a:lnTo>
                    <a:pt x="108864" y="291482"/>
                  </a:lnTo>
                  <a:lnTo>
                    <a:pt x="143449" y="288226"/>
                  </a:lnTo>
                  <a:lnTo>
                    <a:pt x="162088" y="279789"/>
                  </a:lnTo>
                  <a:lnTo>
                    <a:pt x="224227" y="238643"/>
                  </a:lnTo>
                  <a:lnTo>
                    <a:pt x="262245" y="189051"/>
                  </a:lnTo>
                  <a:lnTo>
                    <a:pt x="284394" y="136810"/>
                  </a:lnTo>
                  <a:lnTo>
                    <a:pt x="289825" y="99678"/>
                  </a:lnTo>
                  <a:lnTo>
                    <a:pt x="284856" y="75887"/>
                  </a:lnTo>
                  <a:lnTo>
                    <a:pt x="262602" y="32018"/>
                  </a:lnTo>
                  <a:lnTo>
                    <a:pt x="246241" y="16960"/>
                  </a:lnTo>
                  <a:lnTo>
                    <a:pt x="226101" y="7538"/>
                  </a:lnTo>
                  <a:lnTo>
                    <a:pt x="191964" y="3404"/>
                  </a:lnTo>
                  <a:lnTo>
                    <a:pt x="16576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48062" y="3811316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1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48062" y="389554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7197" y="90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815488" y="3578744"/>
            <a:ext cx="1785673" cy="516842"/>
            <a:chOff x="3815488" y="3578744"/>
            <a:chExt cx="1785673" cy="516842"/>
          </a:xfrm>
        </p:grpSpPr>
        <p:sp>
          <p:nvSpPr>
            <p:cNvPr id="116" name="Freeform 115"/>
            <p:cNvSpPr/>
            <p:nvPr/>
          </p:nvSpPr>
          <p:spPr>
            <a:xfrm>
              <a:off x="3815488" y="3578744"/>
              <a:ext cx="222107" cy="422086"/>
            </a:xfrm>
            <a:custGeom>
              <a:avLst/>
              <a:gdLst/>
              <a:ahLst/>
              <a:cxnLst/>
              <a:rect l="0" t="0" r="0" b="0"/>
              <a:pathLst>
                <a:path w="222107" h="422086">
                  <a:moveTo>
                    <a:pt x="216926" y="148344"/>
                  </a:moveTo>
                  <a:lnTo>
                    <a:pt x="216926" y="125987"/>
                  </a:lnTo>
                  <a:lnTo>
                    <a:pt x="205748" y="95316"/>
                  </a:lnTo>
                  <a:lnTo>
                    <a:pt x="159361" y="32702"/>
                  </a:lnTo>
                  <a:lnTo>
                    <a:pt x="130070" y="10224"/>
                  </a:lnTo>
                  <a:lnTo>
                    <a:pt x="105404" y="0"/>
                  </a:lnTo>
                  <a:lnTo>
                    <a:pt x="78843" y="915"/>
                  </a:lnTo>
                  <a:lnTo>
                    <a:pt x="53780" y="9120"/>
                  </a:lnTo>
                  <a:lnTo>
                    <a:pt x="34842" y="20566"/>
                  </a:lnTo>
                  <a:lnTo>
                    <a:pt x="11027" y="45753"/>
                  </a:lnTo>
                  <a:lnTo>
                    <a:pt x="2583" y="68433"/>
                  </a:lnTo>
                  <a:lnTo>
                    <a:pt x="0" y="92941"/>
                  </a:lnTo>
                  <a:lnTo>
                    <a:pt x="10877" y="147980"/>
                  </a:lnTo>
                  <a:lnTo>
                    <a:pt x="26283" y="174232"/>
                  </a:lnTo>
                  <a:lnTo>
                    <a:pt x="42119" y="186366"/>
                  </a:lnTo>
                  <a:lnTo>
                    <a:pt x="62025" y="194488"/>
                  </a:lnTo>
                  <a:lnTo>
                    <a:pt x="99540" y="197891"/>
                  </a:lnTo>
                  <a:lnTo>
                    <a:pt x="139121" y="190841"/>
                  </a:lnTo>
                  <a:lnTo>
                    <a:pt x="162459" y="180489"/>
                  </a:lnTo>
                  <a:lnTo>
                    <a:pt x="189740" y="155919"/>
                  </a:lnTo>
                  <a:lnTo>
                    <a:pt x="196462" y="154564"/>
                  </a:lnTo>
                  <a:lnTo>
                    <a:pt x="202114" y="158339"/>
                  </a:lnTo>
                  <a:lnTo>
                    <a:pt x="207051" y="165536"/>
                  </a:lnTo>
                  <a:lnTo>
                    <a:pt x="214000" y="198021"/>
                  </a:lnTo>
                  <a:lnTo>
                    <a:pt x="216348" y="258156"/>
                  </a:lnTo>
                  <a:lnTo>
                    <a:pt x="219932" y="319427"/>
                  </a:lnTo>
                  <a:lnTo>
                    <a:pt x="222106" y="363982"/>
                  </a:lnTo>
                  <a:lnTo>
                    <a:pt x="216926" y="422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08107" y="3617759"/>
              <a:ext cx="179500" cy="409726"/>
            </a:xfrm>
            <a:custGeom>
              <a:avLst/>
              <a:gdLst/>
              <a:ahLst/>
              <a:cxnLst/>
              <a:rect l="0" t="0" r="0" b="0"/>
              <a:pathLst>
                <a:path w="179500" h="409726">
                  <a:moveTo>
                    <a:pt x="171748" y="88272"/>
                  </a:moveTo>
                  <a:lnTo>
                    <a:pt x="154980" y="93861"/>
                  </a:lnTo>
                  <a:lnTo>
                    <a:pt x="140509" y="105964"/>
                  </a:lnTo>
                  <a:lnTo>
                    <a:pt x="91049" y="169443"/>
                  </a:lnTo>
                  <a:lnTo>
                    <a:pt x="71363" y="223585"/>
                  </a:lnTo>
                  <a:lnTo>
                    <a:pt x="56209" y="283153"/>
                  </a:lnTo>
                  <a:lnTo>
                    <a:pt x="47540" y="334997"/>
                  </a:lnTo>
                  <a:lnTo>
                    <a:pt x="51627" y="370776"/>
                  </a:lnTo>
                  <a:lnTo>
                    <a:pt x="63379" y="389694"/>
                  </a:lnTo>
                  <a:lnTo>
                    <a:pt x="71425" y="398014"/>
                  </a:lnTo>
                  <a:lnTo>
                    <a:pt x="92845" y="407259"/>
                  </a:lnTo>
                  <a:lnTo>
                    <a:pt x="105108" y="409725"/>
                  </a:lnTo>
                  <a:lnTo>
                    <a:pt x="115623" y="409028"/>
                  </a:lnTo>
                  <a:lnTo>
                    <a:pt x="133545" y="402016"/>
                  </a:lnTo>
                  <a:lnTo>
                    <a:pt x="156789" y="384914"/>
                  </a:lnTo>
                  <a:lnTo>
                    <a:pt x="172905" y="359440"/>
                  </a:lnTo>
                  <a:lnTo>
                    <a:pt x="179499" y="324076"/>
                  </a:lnTo>
                  <a:lnTo>
                    <a:pt x="175864" y="283962"/>
                  </a:lnTo>
                  <a:lnTo>
                    <a:pt x="161789" y="248029"/>
                  </a:lnTo>
                  <a:lnTo>
                    <a:pt x="122356" y="192254"/>
                  </a:lnTo>
                  <a:lnTo>
                    <a:pt x="65824" y="139336"/>
                  </a:lnTo>
                  <a:lnTo>
                    <a:pt x="17890" y="83194"/>
                  </a:lnTo>
                  <a:lnTo>
                    <a:pt x="2028" y="55182"/>
                  </a:lnTo>
                  <a:lnTo>
                    <a:pt x="0" y="31841"/>
                  </a:lnTo>
                  <a:lnTo>
                    <a:pt x="1098" y="19066"/>
                  </a:lnTo>
                  <a:lnTo>
                    <a:pt x="6508" y="10549"/>
                  </a:lnTo>
                  <a:lnTo>
                    <a:pt x="14795" y="4871"/>
                  </a:lnTo>
                  <a:lnTo>
                    <a:pt x="24998" y="1086"/>
                  </a:lnTo>
                  <a:lnTo>
                    <a:pt x="45694" y="0"/>
                  </a:lnTo>
                  <a:lnTo>
                    <a:pt x="87577" y="8834"/>
                  </a:lnTo>
                  <a:lnTo>
                    <a:pt x="133930" y="33603"/>
                  </a:lnTo>
                  <a:lnTo>
                    <a:pt x="150691" y="46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58839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37003" y="3593104"/>
              <a:ext cx="216635" cy="397197"/>
            </a:xfrm>
            <a:custGeom>
              <a:avLst/>
              <a:gdLst/>
              <a:ahLst/>
              <a:cxnLst/>
              <a:rect l="0" t="0" r="0" b="0"/>
              <a:pathLst>
                <a:path w="216635" h="397197">
                  <a:moveTo>
                    <a:pt x="174520" y="144512"/>
                  </a:moveTo>
                  <a:lnTo>
                    <a:pt x="168931" y="82420"/>
                  </a:lnTo>
                  <a:lnTo>
                    <a:pt x="154277" y="50075"/>
                  </a:lnTo>
                  <a:lnTo>
                    <a:pt x="129528" y="23854"/>
                  </a:lnTo>
                  <a:lnTo>
                    <a:pt x="99968" y="6856"/>
                  </a:lnTo>
                  <a:lnTo>
                    <a:pt x="63393" y="0"/>
                  </a:lnTo>
                  <a:lnTo>
                    <a:pt x="42852" y="4635"/>
                  </a:lnTo>
                  <a:lnTo>
                    <a:pt x="34099" y="9147"/>
                  </a:lnTo>
                  <a:lnTo>
                    <a:pt x="18134" y="26638"/>
                  </a:lnTo>
                  <a:lnTo>
                    <a:pt x="5579" y="50010"/>
                  </a:lnTo>
                  <a:lnTo>
                    <a:pt x="0" y="75995"/>
                  </a:lnTo>
                  <a:lnTo>
                    <a:pt x="2447" y="111343"/>
                  </a:lnTo>
                  <a:lnTo>
                    <a:pt x="14925" y="154728"/>
                  </a:lnTo>
                  <a:lnTo>
                    <a:pt x="33386" y="185364"/>
                  </a:lnTo>
                  <a:lnTo>
                    <a:pt x="50963" y="202053"/>
                  </a:lnTo>
                  <a:lnTo>
                    <a:pt x="60563" y="206269"/>
                  </a:lnTo>
                  <a:lnTo>
                    <a:pt x="80589" y="207835"/>
                  </a:lnTo>
                  <a:lnTo>
                    <a:pt x="111593" y="196550"/>
                  </a:lnTo>
                  <a:lnTo>
                    <a:pt x="159887" y="158189"/>
                  </a:lnTo>
                  <a:lnTo>
                    <a:pt x="165935" y="157140"/>
                  </a:lnTo>
                  <a:lnTo>
                    <a:pt x="171136" y="159949"/>
                  </a:lnTo>
                  <a:lnTo>
                    <a:pt x="175774" y="165332"/>
                  </a:lnTo>
                  <a:lnTo>
                    <a:pt x="180926" y="183791"/>
                  </a:lnTo>
                  <a:lnTo>
                    <a:pt x="191741" y="240065"/>
                  </a:lnTo>
                  <a:lnTo>
                    <a:pt x="200661" y="300927"/>
                  </a:lnTo>
                  <a:lnTo>
                    <a:pt x="213722" y="363216"/>
                  </a:lnTo>
                  <a:lnTo>
                    <a:pt x="216634" y="39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65974" y="3642860"/>
              <a:ext cx="270143" cy="439877"/>
            </a:xfrm>
            <a:custGeom>
              <a:avLst/>
              <a:gdLst/>
              <a:ahLst/>
              <a:cxnLst/>
              <a:rect l="0" t="0" r="0" b="0"/>
              <a:pathLst>
                <a:path w="270143" h="439877">
                  <a:moveTo>
                    <a:pt x="182461" y="0"/>
                  </a:moveTo>
                  <a:lnTo>
                    <a:pt x="123844" y="5589"/>
                  </a:lnTo>
                  <a:lnTo>
                    <a:pt x="69670" y="10722"/>
                  </a:lnTo>
                  <a:lnTo>
                    <a:pt x="41864" y="15684"/>
                  </a:lnTo>
                  <a:lnTo>
                    <a:pt x="31408" y="20984"/>
                  </a:lnTo>
                  <a:lnTo>
                    <a:pt x="16671" y="36232"/>
                  </a:lnTo>
                  <a:lnTo>
                    <a:pt x="1797" y="70137"/>
                  </a:lnTo>
                  <a:lnTo>
                    <a:pt x="0" y="93173"/>
                  </a:lnTo>
                  <a:lnTo>
                    <a:pt x="5358" y="153256"/>
                  </a:lnTo>
                  <a:lnTo>
                    <a:pt x="14451" y="171838"/>
                  </a:lnTo>
                  <a:lnTo>
                    <a:pt x="20152" y="175390"/>
                  </a:lnTo>
                  <a:lnTo>
                    <a:pt x="26292" y="175418"/>
                  </a:lnTo>
                  <a:lnTo>
                    <a:pt x="69435" y="162137"/>
                  </a:lnTo>
                  <a:lnTo>
                    <a:pt x="120534" y="158759"/>
                  </a:lnTo>
                  <a:lnTo>
                    <a:pt x="147919" y="160636"/>
                  </a:lnTo>
                  <a:lnTo>
                    <a:pt x="200508" y="180906"/>
                  </a:lnTo>
                  <a:lnTo>
                    <a:pt x="220897" y="195046"/>
                  </a:lnTo>
                  <a:lnTo>
                    <a:pt x="258948" y="247104"/>
                  </a:lnTo>
                  <a:lnTo>
                    <a:pt x="268318" y="270480"/>
                  </a:lnTo>
                  <a:lnTo>
                    <a:pt x="270142" y="296468"/>
                  </a:lnTo>
                  <a:lnTo>
                    <a:pt x="258738" y="356802"/>
                  </a:lnTo>
                  <a:lnTo>
                    <a:pt x="247696" y="388039"/>
                  </a:lnTo>
                  <a:lnTo>
                    <a:pt x="236411" y="404868"/>
                  </a:lnTo>
                  <a:lnTo>
                    <a:pt x="220476" y="417027"/>
                  </a:lnTo>
                  <a:lnTo>
                    <a:pt x="181651" y="434365"/>
                  </a:lnTo>
                  <a:lnTo>
                    <a:pt x="145046" y="439876"/>
                  </a:lnTo>
                  <a:lnTo>
                    <a:pt x="110154" y="435920"/>
                  </a:lnTo>
                  <a:lnTo>
                    <a:pt x="69262" y="416867"/>
                  </a:lnTo>
                  <a:lnTo>
                    <a:pt x="4559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01769" y="3908014"/>
              <a:ext cx="199392" cy="187572"/>
            </a:xfrm>
            <a:custGeom>
              <a:avLst/>
              <a:gdLst/>
              <a:ahLst/>
              <a:cxnLst/>
              <a:rect l="0" t="0" r="0" b="0"/>
              <a:pathLst>
                <a:path w="199392" h="187572">
                  <a:moveTo>
                    <a:pt x="9878" y="145457"/>
                  </a:moveTo>
                  <a:lnTo>
                    <a:pt x="2643" y="117901"/>
                  </a:lnTo>
                  <a:lnTo>
                    <a:pt x="0" y="61678"/>
                  </a:lnTo>
                  <a:lnTo>
                    <a:pt x="5068" y="10755"/>
                  </a:lnTo>
                  <a:lnTo>
                    <a:pt x="11350" y="4183"/>
                  </a:lnTo>
                  <a:lnTo>
                    <a:pt x="20219" y="972"/>
                  </a:lnTo>
                  <a:lnTo>
                    <a:pt x="30810" y="0"/>
                  </a:lnTo>
                  <a:lnTo>
                    <a:pt x="48817" y="5161"/>
                  </a:lnTo>
                  <a:lnTo>
                    <a:pt x="79441" y="27537"/>
                  </a:lnTo>
                  <a:lnTo>
                    <a:pt x="106851" y="70128"/>
                  </a:lnTo>
                  <a:lnTo>
                    <a:pt x="127863" y="110430"/>
                  </a:lnTo>
                  <a:lnTo>
                    <a:pt x="180541" y="171868"/>
                  </a:lnTo>
                  <a:lnTo>
                    <a:pt x="199391" y="187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06404" y="3874487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84228" y="0"/>
                  </a:moveTo>
                  <a:lnTo>
                    <a:pt x="67417" y="19150"/>
                  </a:lnTo>
                  <a:lnTo>
                    <a:pt x="40319" y="73217"/>
                  </a:lnTo>
                  <a:lnTo>
                    <a:pt x="21283" y="129398"/>
                  </a:lnTo>
                  <a:lnTo>
                    <a:pt x="3139" y="19002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894306" y="4347369"/>
            <a:ext cx="3306772" cy="506269"/>
            <a:chOff x="1894306" y="4347369"/>
            <a:chExt cx="3306772" cy="506269"/>
          </a:xfrm>
        </p:grpSpPr>
        <p:sp>
          <p:nvSpPr>
            <p:cNvPr id="124" name="Freeform 123"/>
            <p:cNvSpPr/>
            <p:nvPr/>
          </p:nvSpPr>
          <p:spPr>
            <a:xfrm>
              <a:off x="1894306" y="4428648"/>
              <a:ext cx="246069" cy="332946"/>
            </a:xfrm>
            <a:custGeom>
              <a:avLst/>
              <a:gdLst/>
              <a:ahLst/>
              <a:cxnLst/>
              <a:rect l="0" t="0" r="0" b="0"/>
              <a:pathLst>
                <a:path w="246069" h="332946">
                  <a:moveTo>
                    <a:pt x="21880" y="45963"/>
                  </a:moveTo>
                  <a:lnTo>
                    <a:pt x="5112" y="51552"/>
                  </a:lnTo>
                  <a:lnTo>
                    <a:pt x="1343" y="48519"/>
                  </a:lnTo>
                  <a:lnTo>
                    <a:pt x="0" y="41818"/>
                  </a:lnTo>
                  <a:lnTo>
                    <a:pt x="274" y="32671"/>
                  </a:lnTo>
                  <a:lnTo>
                    <a:pt x="3967" y="25403"/>
                  </a:lnTo>
                  <a:lnTo>
                    <a:pt x="17428" y="14209"/>
                  </a:lnTo>
                  <a:lnTo>
                    <a:pt x="50327" y="1330"/>
                  </a:lnTo>
                  <a:lnTo>
                    <a:pt x="73127" y="0"/>
                  </a:lnTo>
                  <a:lnTo>
                    <a:pt x="94959" y="4478"/>
                  </a:lnTo>
                  <a:lnTo>
                    <a:pt x="116361" y="14267"/>
                  </a:lnTo>
                  <a:lnTo>
                    <a:pt x="131332" y="29536"/>
                  </a:lnTo>
                  <a:lnTo>
                    <a:pt x="136962" y="38521"/>
                  </a:lnTo>
                  <a:lnTo>
                    <a:pt x="140098" y="60983"/>
                  </a:lnTo>
                  <a:lnTo>
                    <a:pt x="139297" y="73524"/>
                  </a:lnTo>
                  <a:lnTo>
                    <a:pt x="129047" y="93697"/>
                  </a:lnTo>
                  <a:lnTo>
                    <a:pt x="91148" y="131884"/>
                  </a:lnTo>
                  <a:lnTo>
                    <a:pt x="72553" y="141862"/>
                  </a:lnTo>
                  <a:lnTo>
                    <a:pt x="69700" y="142651"/>
                  </a:lnTo>
                  <a:lnTo>
                    <a:pt x="75889" y="137289"/>
                  </a:lnTo>
                  <a:lnTo>
                    <a:pt x="93457" y="136465"/>
                  </a:lnTo>
                  <a:lnTo>
                    <a:pt x="137274" y="145468"/>
                  </a:lnTo>
                  <a:lnTo>
                    <a:pt x="169155" y="160714"/>
                  </a:lnTo>
                  <a:lnTo>
                    <a:pt x="210199" y="195232"/>
                  </a:lnTo>
                  <a:lnTo>
                    <a:pt x="238930" y="235845"/>
                  </a:lnTo>
                  <a:lnTo>
                    <a:pt x="243789" y="246251"/>
                  </a:lnTo>
                  <a:lnTo>
                    <a:pt x="246068" y="267171"/>
                  </a:lnTo>
                  <a:lnTo>
                    <a:pt x="242012" y="286997"/>
                  </a:lnTo>
                  <a:lnTo>
                    <a:pt x="232410" y="303608"/>
                  </a:lnTo>
                  <a:lnTo>
                    <a:pt x="217224" y="315670"/>
                  </a:lnTo>
                  <a:lnTo>
                    <a:pt x="173291" y="332945"/>
                  </a:lnTo>
                  <a:lnTo>
                    <a:pt x="133293" y="332856"/>
                  </a:lnTo>
                  <a:lnTo>
                    <a:pt x="82535" y="322345"/>
                  </a:lnTo>
                  <a:lnTo>
                    <a:pt x="63994" y="309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79399" y="4448340"/>
              <a:ext cx="194060" cy="300013"/>
            </a:xfrm>
            <a:custGeom>
              <a:avLst/>
              <a:gdLst/>
              <a:ahLst/>
              <a:cxnLst/>
              <a:rect l="0" t="0" r="0" b="0"/>
              <a:pathLst>
                <a:path w="194060" h="300013">
                  <a:moveTo>
                    <a:pt x="0" y="5214"/>
                  </a:moveTo>
                  <a:lnTo>
                    <a:pt x="48930" y="5214"/>
                  </a:lnTo>
                  <a:lnTo>
                    <a:pt x="108061" y="5214"/>
                  </a:lnTo>
                  <a:lnTo>
                    <a:pt x="167435" y="0"/>
                  </a:lnTo>
                  <a:lnTo>
                    <a:pt x="178303" y="1738"/>
                  </a:lnTo>
                  <a:lnTo>
                    <a:pt x="185549" y="7576"/>
                  </a:lnTo>
                  <a:lnTo>
                    <a:pt x="193600" y="26541"/>
                  </a:lnTo>
                  <a:lnTo>
                    <a:pt x="194059" y="47448"/>
                  </a:lnTo>
                  <a:lnTo>
                    <a:pt x="189194" y="67268"/>
                  </a:lnTo>
                  <a:lnTo>
                    <a:pt x="162179" y="122008"/>
                  </a:lnTo>
                  <a:lnTo>
                    <a:pt x="138398" y="179388"/>
                  </a:lnTo>
                  <a:lnTo>
                    <a:pt x="113357" y="236207"/>
                  </a:lnTo>
                  <a:lnTo>
                    <a:pt x="103023" y="257616"/>
                  </a:lnTo>
                  <a:lnTo>
                    <a:pt x="94756" y="300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44410" y="4500607"/>
              <a:ext cx="227140" cy="295967"/>
            </a:xfrm>
            <a:custGeom>
              <a:avLst/>
              <a:gdLst/>
              <a:ahLst/>
              <a:cxnLst/>
              <a:rect l="0" t="0" r="0" b="0"/>
              <a:pathLst>
                <a:path w="227140" h="295967">
                  <a:moveTo>
                    <a:pt x="103486" y="5590"/>
                  </a:moveTo>
                  <a:lnTo>
                    <a:pt x="86719" y="0"/>
                  </a:lnTo>
                  <a:lnTo>
                    <a:pt x="79440" y="694"/>
                  </a:lnTo>
                  <a:lnTo>
                    <a:pt x="65112" y="7703"/>
                  </a:lnTo>
                  <a:lnTo>
                    <a:pt x="22788" y="53753"/>
                  </a:lnTo>
                  <a:lnTo>
                    <a:pt x="7306" y="86671"/>
                  </a:lnTo>
                  <a:lnTo>
                    <a:pt x="0" y="148121"/>
                  </a:lnTo>
                  <a:lnTo>
                    <a:pt x="1676" y="210345"/>
                  </a:lnTo>
                  <a:lnTo>
                    <a:pt x="12879" y="246022"/>
                  </a:lnTo>
                  <a:lnTo>
                    <a:pt x="25781" y="266867"/>
                  </a:lnTo>
                  <a:lnTo>
                    <a:pt x="43214" y="283930"/>
                  </a:lnTo>
                  <a:lnTo>
                    <a:pt x="65780" y="293073"/>
                  </a:lnTo>
                  <a:lnTo>
                    <a:pt x="90237" y="295966"/>
                  </a:lnTo>
                  <a:lnTo>
                    <a:pt x="112806" y="293353"/>
                  </a:lnTo>
                  <a:lnTo>
                    <a:pt x="145242" y="279716"/>
                  </a:lnTo>
                  <a:lnTo>
                    <a:pt x="194085" y="240452"/>
                  </a:lnTo>
                  <a:lnTo>
                    <a:pt x="210009" y="213999"/>
                  </a:lnTo>
                  <a:lnTo>
                    <a:pt x="224700" y="172449"/>
                  </a:lnTo>
                  <a:lnTo>
                    <a:pt x="227139" y="133928"/>
                  </a:lnTo>
                  <a:lnTo>
                    <a:pt x="218075" y="78990"/>
                  </a:lnTo>
                  <a:lnTo>
                    <a:pt x="210566" y="53420"/>
                  </a:lnTo>
                  <a:lnTo>
                    <a:pt x="199430" y="34256"/>
                  </a:lnTo>
                  <a:lnTo>
                    <a:pt x="183563" y="21060"/>
                  </a:lnTo>
                  <a:lnTo>
                    <a:pt x="161138" y="10173"/>
                  </a:lnTo>
                  <a:lnTo>
                    <a:pt x="145600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09101" y="4485140"/>
              <a:ext cx="276903" cy="277731"/>
            </a:xfrm>
            <a:custGeom>
              <a:avLst/>
              <a:gdLst/>
              <a:ahLst/>
              <a:cxnLst/>
              <a:rect l="0" t="0" r="0" b="0"/>
              <a:pathLst>
                <a:path w="276903" h="277731">
                  <a:moveTo>
                    <a:pt x="102007" y="0"/>
                  </a:moveTo>
                  <a:lnTo>
                    <a:pt x="79651" y="0"/>
                  </a:lnTo>
                  <a:lnTo>
                    <a:pt x="48980" y="11178"/>
                  </a:lnTo>
                  <a:lnTo>
                    <a:pt x="34376" y="26024"/>
                  </a:lnTo>
                  <a:lnTo>
                    <a:pt x="7784" y="84664"/>
                  </a:lnTo>
                  <a:lnTo>
                    <a:pt x="0" y="119062"/>
                  </a:lnTo>
                  <a:lnTo>
                    <a:pt x="813" y="155770"/>
                  </a:lnTo>
                  <a:lnTo>
                    <a:pt x="6729" y="178026"/>
                  </a:lnTo>
                  <a:lnTo>
                    <a:pt x="29591" y="217789"/>
                  </a:lnTo>
                  <a:lnTo>
                    <a:pt x="56637" y="248521"/>
                  </a:lnTo>
                  <a:lnTo>
                    <a:pt x="83105" y="264448"/>
                  </a:lnTo>
                  <a:lnTo>
                    <a:pt x="113174" y="276576"/>
                  </a:lnTo>
                  <a:lnTo>
                    <a:pt x="133877" y="277730"/>
                  </a:lnTo>
                  <a:lnTo>
                    <a:pt x="193508" y="264691"/>
                  </a:lnTo>
                  <a:lnTo>
                    <a:pt x="235115" y="241061"/>
                  </a:lnTo>
                  <a:lnTo>
                    <a:pt x="266211" y="213863"/>
                  </a:lnTo>
                  <a:lnTo>
                    <a:pt x="274423" y="193706"/>
                  </a:lnTo>
                  <a:lnTo>
                    <a:pt x="276902" y="170319"/>
                  </a:lnTo>
                  <a:lnTo>
                    <a:pt x="265953" y="110469"/>
                  </a:lnTo>
                  <a:lnTo>
                    <a:pt x="244313" y="65365"/>
                  </a:lnTo>
                  <a:lnTo>
                    <a:pt x="231155" y="48158"/>
                  </a:lnTo>
                  <a:lnTo>
                    <a:pt x="17570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10984" y="4748352"/>
              <a:ext cx="15093" cy="94758"/>
            </a:xfrm>
            <a:custGeom>
              <a:avLst/>
              <a:gdLst/>
              <a:ahLst/>
              <a:cxnLst/>
              <a:rect l="0" t="0" r="0" b="0"/>
              <a:pathLst>
                <a:path w="15093" h="94758">
                  <a:moveTo>
                    <a:pt x="0" y="0"/>
                  </a:moveTo>
                  <a:lnTo>
                    <a:pt x="14654" y="43963"/>
                  </a:lnTo>
                  <a:lnTo>
                    <a:pt x="15092" y="63993"/>
                  </a:lnTo>
                  <a:lnTo>
                    <a:pt x="11387" y="81084"/>
                  </a:lnTo>
                  <a:lnTo>
                    <a:pt x="8761" y="8564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11233" y="450619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453347" y="4569367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62593" y="312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70520" y="4347369"/>
              <a:ext cx="177667" cy="400984"/>
            </a:xfrm>
            <a:custGeom>
              <a:avLst/>
              <a:gdLst/>
              <a:ahLst/>
              <a:cxnLst/>
              <a:rect l="0" t="0" r="0" b="0"/>
              <a:pathLst>
                <a:path w="177667" h="400984">
                  <a:moveTo>
                    <a:pt x="146081" y="137771"/>
                  </a:moveTo>
                  <a:lnTo>
                    <a:pt x="152147" y="105318"/>
                  </a:lnTo>
                  <a:lnTo>
                    <a:pt x="141521" y="53429"/>
                  </a:lnTo>
                  <a:lnTo>
                    <a:pt x="126142" y="27513"/>
                  </a:lnTo>
                  <a:lnTo>
                    <a:pt x="101178" y="5016"/>
                  </a:lnTo>
                  <a:lnTo>
                    <a:pt x="78551" y="0"/>
                  </a:lnTo>
                  <a:lnTo>
                    <a:pt x="55236" y="2839"/>
                  </a:lnTo>
                  <a:lnTo>
                    <a:pt x="37075" y="11900"/>
                  </a:lnTo>
                  <a:lnTo>
                    <a:pt x="13697" y="35745"/>
                  </a:lnTo>
                  <a:lnTo>
                    <a:pt x="5355" y="58111"/>
                  </a:lnTo>
                  <a:lnTo>
                    <a:pt x="0" y="110597"/>
                  </a:lnTo>
                  <a:lnTo>
                    <a:pt x="4661" y="157665"/>
                  </a:lnTo>
                  <a:lnTo>
                    <a:pt x="13428" y="182098"/>
                  </a:lnTo>
                  <a:lnTo>
                    <a:pt x="38119" y="216846"/>
                  </a:lnTo>
                  <a:lnTo>
                    <a:pt x="64179" y="233470"/>
                  </a:lnTo>
                  <a:lnTo>
                    <a:pt x="73932" y="234326"/>
                  </a:lnTo>
                  <a:lnTo>
                    <a:pt x="94127" y="229037"/>
                  </a:lnTo>
                  <a:lnTo>
                    <a:pt x="127283" y="206578"/>
                  </a:lnTo>
                  <a:lnTo>
                    <a:pt x="142015" y="193308"/>
                  </a:lnTo>
                  <a:lnTo>
                    <a:pt x="150123" y="173372"/>
                  </a:lnTo>
                  <a:lnTo>
                    <a:pt x="152285" y="161505"/>
                  </a:lnTo>
                  <a:lnTo>
                    <a:pt x="154896" y="158273"/>
                  </a:lnTo>
                  <a:lnTo>
                    <a:pt x="157807" y="160797"/>
                  </a:lnTo>
                  <a:lnTo>
                    <a:pt x="160917" y="167160"/>
                  </a:lnTo>
                  <a:lnTo>
                    <a:pt x="169438" y="220900"/>
                  </a:lnTo>
                  <a:lnTo>
                    <a:pt x="176582" y="282902"/>
                  </a:lnTo>
                  <a:lnTo>
                    <a:pt x="177452" y="338057"/>
                  </a:lnTo>
                  <a:lnTo>
                    <a:pt x="177666" y="400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095277" y="4394973"/>
              <a:ext cx="171437" cy="337643"/>
            </a:xfrm>
            <a:custGeom>
              <a:avLst/>
              <a:gdLst/>
              <a:ahLst/>
              <a:cxnLst/>
              <a:rect l="0" t="0" r="0" b="0"/>
              <a:pathLst>
                <a:path w="171437" h="337643">
                  <a:moveTo>
                    <a:pt x="158236" y="69109"/>
                  </a:moveTo>
                  <a:lnTo>
                    <a:pt x="134189" y="87091"/>
                  </a:lnTo>
                  <a:lnTo>
                    <a:pt x="92771" y="143463"/>
                  </a:lnTo>
                  <a:lnTo>
                    <a:pt x="67403" y="206038"/>
                  </a:lnTo>
                  <a:lnTo>
                    <a:pt x="58923" y="237582"/>
                  </a:lnTo>
                  <a:lnTo>
                    <a:pt x="68237" y="295799"/>
                  </a:lnTo>
                  <a:lnTo>
                    <a:pt x="80801" y="316480"/>
                  </a:lnTo>
                  <a:lnTo>
                    <a:pt x="89066" y="325270"/>
                  </a:lnTo>
                  <a:lnTo>
                    <a:pt x="110726" y="335037"/>
                  </a:lnTo>
                  <a:lnTo>
                    <a:pt x="123053" y="337642"/>
                  </a:lnTo>
                  <a:lnTo>
                    <a:pt x="133611" y="337038"/>
                  </a:lnTo>
                  <a:lnTo>
                    <a:pt x="151581" y="330129"/>
                  </a:lnTo>
                  <a:lnTo>
                    <a:pt x="164247" y="309901"/>
                  </a:lnTo>
                  <a:lnTo>
                    <a:pt x="171436" y="283753"/>
                  </a:lnTo>
                  <a:lnTo>
                    <a:pt x="168906" y="249301"/>
                  </a:lnTo>
                  <a:lnTo>
                    <a:pt x="159578" y="216866"/>
                  </a:lnTo>
                  <a:lnTo>
                    <a:pt x="122642" y="154539"/>
                  </a:lnTo>
                  <a:lnTo>
                    <a:pt x="100766" y="131337"/>
                  </a:lnTo>
                  <a:lnTo>
                    <a:pt x="39945" y="89598"/>
                  </a:lnTo>
                  <a:lnTo>
                    <a:pt x="5408" y="61978"/>
                  </a:lnTo>
                  <a:lnTo>
                    <a:pt x="1368" y="53827"/>
                  </a:lnTo>
                  <a:lnTo>
                    <a:pt x="0" y="35411"/>
                  </a:lnTo>
                  <a:lnTo>
                    <a:pt x="6410" y="18647"/>
                  </a:lnTo>
                  <a:lnTo>
                    <a:pt x="11395" y="10901"/>
                  </a:lnTo>
                  <a:lnTo>
                    <a:pt x="19398" y="5738"/>
                  </a:lnTo>
                  <a:lnTo>
                    <a:pt x="40768" y="0"/>
                  </a:lnTo>
                  <a:lnTo>
                    <a:pt x="73518" y="2359"/>
                  </a:lnTo>
                  <a:lnTo>
                    <a:pt x="91727" y="10587"/>
                  </a:lnTo>
                  <a:lnTo>
                    <a:pt x="147707" y="48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90383" y="4695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51392" y="4390186"/>
              <a:ext cx="160091" cy="389753"/>
            </a:xfrm>
            <a:custGeom>
              <a:avLst/>
              <a:gdLst/>
              <a:ahLst/>
              <a:cxnLst/>
              <a:rect l="0" t="0" r="0" b="0"/>
              <a:pathLst>
                <a:path w="160091" h="389753">
                  <a:moveTo>
                    <a:pt x="128504" y="84425"/>
                  </a:moveTo>
                  <a:lnTo>
                    <a:pt x="125384" y="41734"/>
                  </a:lnTo>
                  <a:lnTo>
                    <a:pt x="122915" y="31397"/>
                  </a:lnTo>
                  <a:lnTo>
                    <a:pt x="110812" y="13674"/>
                  </a:lnTo>
                  <a:lnTo>
                    <a:pt x="102671" y="5672"/>
                  </a:lnTo>
                  <a:lnTo>
                    <a:pt x="92565" y="1508"/>
                  </a:lnTo>
                  <a:lnTo>
                    <a:pt x="68858" y="0"/>
                  </a:lnTo>
                  <a:lnTo>
                    <a:pt x="48962" y="6348"/>
                  </a:lnTo>
                  <a:lnTo>
                    <a:pt x="32321" y="18139"/>
                  </a:lnTo>
                  <a:lnTo>
                    <a:pt x="17126" y="35077"/>
                  </a:lnTo>
                  <a:lnTo>
                    <a:pt x="1006" y="69934"/>
                  </a:lnTo>
                  <a:lnTo>
                    <a:pt x="0" y="115486"/>
                  </a:lnTo>
                  <a:lnTo>
                    <a:pt x="11310" y="172536"/>
                  </a:lnTo>
                  <a:lnTo>
                    <a:pt x="22216" y="192216"/>
                  </a:lnTo>
                  <a:lnTo>
                    <a:pt x="37981" y="205642"/>
                  </a:lnTo>
                  <a:lnTo>
                    <a:pt x="47098" y="210859"/>
                  </a:lnTo>
                  <a:lnTo>
                    <a:pt x="56686" y="211998"/>
                  </a:lnTo>
                  <a:lnTo>
                    <a:pt x="76698" y="207025"/>
                  </a:lnTo>
                  <a:lnTo>
                    <a:pt x="102106" y="191071"/>
                  </a:lnTo>
                  <a:lnTo>
                    <a:pt x="124452" y="165937"/>
                  </a:lnTo>
                  <a:lnTo>
                    <a:pt x="142218" y="134191"/>
                  </a:lnTo>
                  <a:lnTo>
                    <a:pt x="139466" y="196265"/>
                  </a:lnTo>
                  <a:lnTo>
                    <a:pt x="139118" y="255909"/>
                  </a:lnTo>
                  <a:lnTo>
                    <a:pt x="139049" y="318080"/>
                  </a:lnTo>
                  <a:lnTo>
                    <a:pt x="155701" y="371865"/>
                  </a:lnTo>
                  <a:lnTo>
                    <a:pt x="160090" y="389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09343" y="4481014"/>
              <a:ext cx="221279" cy="355541"/>
            </a:xfrm>
            <a:custGeom>
              <a:avLst/>
              <a:gdLst/>
              <a:ahLst/>
              <a:cxnLst/>
              <a:rect l="0" t="0" r="0" b="0"/>
              <a:pathLst>
                <a:path w="221279" h="355541">
                  <a:moveTo>
                    <a:pt x="133766" y="14654"/>
                  </a:moveTo>
                  <a:lnTo>
                    <a:pt x="84214" y="0"/>
                  </a:lnTo>
                  <a:lnTo>
                    <a:pt x="50453" y="1084"/>
                  </a:lnTo>
                  <a:lnTo>
                    <a:pt x="32007" y="9013"/>
                  </a:lnTo>
                  <a:lnTo>
                    <a:pt x="23813" y="14403"/>
                  </a:lnTo>
                  <a:lnTo>
                    <a:pt x="11588" y="29750"/>
                  </a:lnTo>
                  <a:lnTo>
                    <a:pt x="3425" y="49439"/>
                  </a:lnTo>
                  <a:lnTo>
                    <a:pt x="0" y="86832"/>
                  </a:lnTo>
                  <a:lnTo>
                    <a:pt x="3344" y="113803"/>
                  </a:lnTo>
                  <a:lnTo>
                    <a:pt x="9383" y="121698"/>
                  </a:lnTo>
                  <a:lnTo>
                    <a:pt x="18089" y="125791"/>
                  </a:lnTo>
                  <a:lnTo>
                    <a:pt x="39070" y="127219"/>
                  </a:lnTo>
                  <a:lnTo>
                    <a:pt x="81135" y="124844"/>
                  </a:lnTo>
                  <a:lnTo>
                    <a:pt x="133767" y="139302"/>
                  </a:lnTo>
                  <a:lnTo>
                    <a:pt x="172760" y="163105"/>
                  </a:lnTo>
                  <a:lnTo>
                    <a:pt x="188531" y="178898"/>
                  </a:lnTo>
                  <a:lnTo>
                    <a:pt x="219241" y="234967"/>
                  </a:lnTo>
                  <a:lnTo>
                    <a:pt x="221278" y="259580"/>
                  </a:lnTo>
                  <a:lnTo>
                    <a:pt x="217113" y="283777"/>
                  </a:lnTo>
                  <a:lnTo>
                    <a:pt x="207464" y="302330"/>
                  </a:lnTo>
                  <a:lnTo>
                    <a:pt x="183288" y="325929"/>
                  </a:lnTo>
                  <a:lnTo>
                    <a:pt x="122963" y="354365"/>
                  </a:lnTo>
                  <a:lnTo>
                    <a:pt x="102058" y="355540"/>
                  </a:lnTo>
                  <a:lnTo>
                    <a:pt x="49537" y="351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53679" y="4676352"/>
              <a:ext cx="147399" cy="177286"/>
            </a:xfrm>
            <a:custGeom>
              <a:avLst/>
              <a:gdLst/>
              <a:ahLst/>
              <a:cxnLst/>
              <a:rect l="0" t="0" r="0" b="0"/>
              <a:pathLst>
                <a:path w="147399" h="177286">
                  <a:moveTo>
                    <a:pt x="0" y="103586"/>
                  </a:moveTo>
                  <a:lnTo>
                    <a:pt x="0" y="44969"/>
                  </a:lnTo>
                  <a:lnTo>
                    <a:pt x="5589" y="10178"/>
                  </a:lnTo>
                  <a:lnTo>
                    <a:pt x="10745" y="3880"/>
                  </a:lnTo>
                  <a:lnTo>
                    <a:pt x="17692" y="850"/>
                  </a:lnTo>
                  <a:lnTo>
                    <a:pt x="25832" y="0"/>
                  </a:lnTo>
                  <a:lnTo>
                    <a:pt x="33599" y="2943"/>
                  </a:lnTo>
                  <a:lnTo>
                    <a:pt x="48468" y="15572"/>
                  </a:lnTo>
                  <a:lnTo>
                    <a:pt x="82123" y="72592"/>
                  </a:lnTo>
                  <a:lnTo>
                    <a:pt x="101836" y="128702"/>
                  </a:lnTo>
                  <a:lnTo>
                    <a:pt x="113890" y="153353"/>
                  </a:lnTo>
                  <a:lnTo>
                    <a:pt x="127047" y="166649"/>
                  </a:lnTo>
                  <a:lnTo>
                    <a:pt x="147398" y="177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95792" y="4695709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75977" y="34898"/>
                  </a:lnTo>
                  <a:lnTo>
                    <a:pt x="44052" y="950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600746" y="5245106"/>
            <a:ext cx="673825" cy="366584"/>
            <a:chOff x="3600746" y="5245106"/>
            <a:chExt cx="673825" cy="366584"/>
          </a:xfrm>
        </p:grpSpPr>
        <p:sp>
          <p:nvSpPr>
            <p:cNvPr id="139" name="Freeform 138"/>
            <p:cNvSpPr/>
            <p:nvPr/>
          </p:nvSpPr>
          <p:spPr>
            <a:xfrm>
              <a:off x="3600746" y="5327419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97832" y="15642"/>
                  </a:lnTo>
                  <a:lnTo>
                    <a:pt x="80916" y="23720"/>
                  </a:lnTo>
                  <a:lnTo>
                    <a:pt x="25936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00746" y="545376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89"/>
                  </a:lnTo>
                  <a:lnTo>
                    <a:pt x="4630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81235" y="5245106"/>
              <a:ext cx="272279" cy="366584"/>
            </a:xfrm>
            <a:custGeom>
              <a:avLst/>
              <a:gdLst/>
              <a:ahLst/>
              <a:cxnLst/>
              <a:rect l="0" t="0" r="0" b="0"/>
              <a:pathLst>
                <a:path w="272279" h="366584">
                  <a:moveTo>
                    <a:pt x="9065" y="271827"/>
                  </a:moveTo>
                  <a:lnTo>
                    <a:pt x="0" y="213210"/>
                  </a:lnTo>
                  <a:lnTo>
                    <a:pt x="6061" y="159035"/>
                  </a:lnTo>
                  <a:lnTo>
                    <a:pt x="11591" y="103274"/>
                  </a:lnTo>
                  <a:lnTo>
                    <a:pt x="23602" y="47200"/>
                  </a:lnTo>
                  <a:lnTo>
                    <a:pt x="39369" y="10688"/>
                  </a:lnTo>
                  <a:lnTo>
                    <a:pt x="46815" y="4148"/>
                  </a:lnTo>
                  <a:lnTo>
                    <a:pt x="55289" y="957"/>
                  </a:lnTo>
                  <a:lnTo>
                    <a:pt x="64447" y="0"/>
                  </a:lnTo>
                  <a:lnTo>
                    <a:pt x="72893" y="2871"/>
                  </a:lnTo>
                  <a:lnTo>
                    <a:pt x="88516" y="15420"/>
                  </a:lnTo>
                  <a:lnTo>
                    <a:pt x="117609" y="54412"/>
                  </a:lnTo>
                  <a:lnTo>
                    <a:pt x="152922" y="116088"/>
                  </a:lnTo>
                  <a:lnTo>
                    <a:pt x="179712" y="172043"/>
                  </a:lnTo>
                  <a:lnTo>
                    <a:pt x="211494" y="233315"/>
                  </a:lnTo>
                  <a:lnTo>
                    <a:pt x="237654" y="292165"/>
                  </a:lnTo>
                  <a:lnTo>
                    <a:pt x="260887" y="348334"/>
                  </a:lnTo>
                  <a:lnTo>
                    <a:pt x="272278" y="366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16642" y="5253720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157928" y="0"/>
                  </a:moveTo>
                  <a:lnTo>
                    <a:pt x="141117" y="19150"/>
                  </a:lnTo>
                  <a:lnTo>
                    <a:pt x="115265" y="68687"/>
                  </a:lnTo>
                  <a:lnTo>
                    <a:pt x="93219" y="128861"/>
                  </a:lnTo>
                  <a:lnTo>
                    <a:pt x="76429" y="185808"/>
                  </a:lnTo>
                  <a:lnTo>
                    <a:pt x="54915" y="238997"/>
                  </a:lnTo>
                  <a:lnTo>
                    <a:pt x="28159" y="30161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116227" y="5161661"/>
            <a:ext cx="568540" cy="384913"/>
            <a:chOff x="2116227" y="5161661"/>
            <a:chExt cx="568540" cy="384913"/>
          </a:xfrm>
        </p:grpSpPr>
        <p:sp>
          <p:nvSpPr>
            <p:cNvPr id="144" name="Freeform 143"/>
            <p:cNvSpPr/>
            <p:nvPr/>
          </p:nvSpPr>
          <p:spPr>
            <a:xfrm>
              <a:off x="2116227" y="5161661"/>
              <a:ext cx="327109" cy="384913"/>
            </a:xfrm>
            <a:custGeom>
              <a:avLst/>
              <a:gdLst/>
              <a:ahLst/>
              <a:cxnLst/>
              <a:rect l="0" t="0" r="0" b="0"/>
              <a:pathLst>
                <a:path w="327109" h="384913">
                  <a:moveTo>
                    <a:pt x="0" y="102587"/>
                  </a:moveTo>
                  <a:lnTo>
                    <a:pt x="9576" y="78541"/>
                  </a:lnTo>
                  <a:lnTo>
                    <a:pt x="59899" y="21889"/>
                  </a:lnTo>
                  <a:lnTo>
                    <a:pt x="86378" y="6407"/>
                  </a:lnTo>
                  <a:lnTo>
                    <a:pt x="122040" y="0"/>
                  </a:lnTo>
                  <a:lnTo>
                    <a:pt x="156653" y="3691"/>
                  </a:lnTo>
                  <a:lnTo>
                    <a:pt x="165267" y="8581"/>
                  </a:lnTo>
                  <a:lnTo>
                    <a:pt x="197268" y="51430"/>
                  </a:lnTo>
                  <a:lnTo>
                    <a:pt x="206629" y="87560"/>
                  </a:lnTo>
                  <a:lnTo>
                    <a:pt x="202580" y="111116"/>
                  </a:lnTo>
                  <a:lnTo>
                    <a:pt x="187146" y="140989"/>
                  </a:lnTo>
                  <a:lnTo>
                    <a:pt x="180916" y="149246"/>
                  </a:lnTo>
                  <a:lnTo>
                    <a:pt x="161516" y="158419"/>
                  </a:lnTo>
                  <a:lnTo>
                    <a:pt x="149792" y="160866"/>
                  </a:lnTo>
                  <a:lnTo>
                    <a:pt x="146655" y="162496"/>
                  </a:lnTo>
                  <a:lnTo>
                    <a:pt x="149243" y="163584"/>
                  </a:lnTo>
                  <a:lnTo>
                    <a:pt x="187018" y="170918"/>
                  </a:lnTo>
                  <a:lnTo>
                    <a:pt x="241827" y="198485"/>
                  </a:lnTo>
                  <a:lnTo>
                    <a:pt x="278616" y="225645"/>
                  </a:lnTo>
                  <a:lnTo>
                    <a:pt x="315573" y="275117"/>
                  </a:lnTo>
                  <a:lnTo>
                    <a:pt x="326258" y="299760"/>
                  </a:lnTo>
                  <a:lnTo>
                    <a:pt x="327108" y="322411"/>
                  </a:lnTo>
                  <a:lnTo>
                    <a:pt x="320467" y="341056"/>
                  </a:lnTo>
                  <a:lnTo>
                    <a:pt x="308546" y="357142"/>
                  </a:lnTo>
                  <a:lnTo>
                    <a:pt x="291550" y="372091"/>
                  </a:lnTo>
                  <a:lnTo>
                    <a:pt x="266059" y="380294"/>
                  </a:lnTo>
                  <a:lnTo>
                    <a:pt x="218823" y="384912"/>
                  </a:lnTo>
                  <a:lnTo>
                    <a:pt x="186162" y="383653"/>
                  </a:lnTo>
                  <a:lnTo>
                    <a:pt x="130187" y="366900"/>
                  </a:lnTo>
                  <a:lnTo>
                    <a:pt x="102135" y="355597"/>
                  </a:lnTo>
                  <a:lnTo>
                    <a:pt x="84228" y="344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21554" y="5222134"/>
              <a:ext cx="207874" cy="305328"/>
            </a:xfrm>
            <a:custGeom>
              <a:avLst/>
              <a:gdLst/>
              <a:ahLst/>
              <a:cxnLst/>
              <a:rect l="0" t="0" r="0" b="0"/>
              <a:pathLst>
                <a:path w="207874" h="305328">
                  <a:moveTo>
                    <a:pt x="0" y="0"/>
                  </a:moveTo>
                  <a:lnTo>
                    <a:pt x="53875" y="17959"/>
                  </a:lnTo>
                  <a:lnTo>
                    <a:pt x="74247" y="24749"/>
                  </a:lnTo>
                  <a:lnTo>
                    <a:pt x="125497" y="23000"/>
                  </a:lnTo>
                  <a:lnTo>
                    <a:pt x="184493" y="18322"/>
                  </a:lnTo>
                  <a:lnTo>
                    <a:pt x="196695" y="15724"/>
                  </a:lnTo>
                  <a:lnTo>
                    <a:pt x="203660" y="18672"/>
                  </a:lnTo>
                  <a:lnTo>
                    <a:pt x="207133" y="25316"/>
                  </a:lnTo>
                  <a:lnTo>
                    <a:pt x="207873" y="44007"/>
                  </a:lnTo>
                  <a:lnTo>
                    <a:pt x="200542" y="74261"/>
                  </a:lnTo>
                  <a:lnTo>
                    <a:pt x="171107" y="132005"/>
                  </a:lnTo>
                  <a:lnTo>
                    <a:pt x="143720" y="186429"/>
                  </a:lnTo>
                  <a:lnTo>
                    <a:pt x="118900" y="242240"/>
                  </a:lnTo>
                  <a:lnTo>
                    <a:pt x="10528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84766" y="55169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842694" y="5218128"/>
            <a:ext cx="463255" cy="425147"/>
            <a:chOff x="2842694" y="5218128"/>
            <a:chExt cx="463255" cy="425147"/>
          </a:xfrm>
        </p:grpSpPr>
        <p:sp>
          <p:nvSpPr>
            <p:cNvPr id="148" name="Freeform 147"/>
            <p:cNvSpPr/>
            <p:nvPr/>
          </p:nvSpPr>
          <p:spPr>
            <a:xfrm>
              <a:off x="2842694" y="5218128"/>
              <a:ext cx="276593" cy="390390"/>
            </a:xfrm>
            <a:custGeom>
              <a:avLst/>
              <a:gdLst/>
              <a:ahLst/>
              <a:cxnLst/>
              <a:rect l="0" t="0" r="0" b="0"/>
              <a:pathLst>
                <a:path w="276593" h="390390">
                  <a:moveTo>
                    <a:pt x="0" y="67178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4"/>
                  </a:lnTo>
                  <a:lnTo>
                    <a:pt x="74552" y="1134"/>
                  </a:lnTo>
                  <a:lnTo>
                    <a:pt x="95135" y="0"/>
                  </a:lnTo>
                  <a:lnTo>
                    <a:pt x="115982" y="4565"/>
                  </a:lnTo>
                  <a:lnTo>
                    <a:pt x="136945" y="14394"/>
                  </a:lnTo>
                  <a:lnTo>
                    <a:pt x="143939" y="22630"/>
                  </a:lnTo>
                  <a:lnTo>
                    <a:pt x="151711" y="44259"/>
                  </a:lnTo>
                  <a:lnTo>
                    <a:pt x="150496" y="77154"/>
                  </a:lnTo>
                  <a:lnTo>
                    <a:pt x="142536" y="95398"/>
                  </a:lnTo>
                  <a:lnTo>
                    <a:pt x="118362" y="126174"/>
                  </a:lnTo>
                  <a:lnTo>
                    <a:pt x="89671" y="144038"/>
                  </a:lnTo>
                  <a:lnTo>
                    <a:pt x="91366" y="144154"/>
                  </a:lnTo>
                  <a:lnTo>
                    <a:pt x="96005" y="143062"/>
                  </a:lnTo>
                  <a:lnTo>
                    <a:pt x="138421" y="152617"/>
                  </a:lnTo>
                  <a:lnTo>
                    <a:pt x="157447" y="160133"/>
                  </a:lnTo>
                  <a:lnTo>
                    <a:pt x="210436" y="198657"/>
                  </a:lnTo>
                  <a:lnTo>
                    <a:pt x="254704" y="249906"/>
                  </a:lnTo>
                  <a:lnTo>
                    <a:pt x="276592" y="299298"/>
                  </a:lnTo>
                  <a:lnTo>
                    <a:pt x="276405" y="336125"/>
                  </a:lnTo>
                  <a:lnTo>
                    <a:pt x="268686" y="356725"/>
                  </a:lnTo>
                  <a:lnTo>
                    <a:pt x="263352" y="365494"/>
                  </a:lnTo>
                  <a:lnTo>
                    <a:pt x="248067" y="378357"/>
                  </a:lnTo>
                  <a:lnTo>
                    <a:pt x="228405" y="386803"/>
                  </a:lnTo>
                  <a:lnTo>
                    <a:pt x="192198" y="390389"/>
                  </a:lnTo>
                  <a:lnTo>
                    <a:pt x="157553" y="383392"/>
                  </a:lnTo>
                  <a:lnTo>
                    <a:pt x="96325" y="359669"/>
                  </a:lnTo>
                  <a:lnTo>
                    <a:pt x="63171" y="340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13148" y="5228917"/>
              <a:ext cx="192801" cy="414358"/>
            </a:xfrm>
            <a:custGeom>
              <a:avLst/>
              <a:gdLst/>
              <a:ahLst/>
              <a:cxnLst/>
              <a:rect l="0" t="0" r="0" b="0"/>
              <a:pathLst>
                <a:path w="192801" h="414358">
                  <a:moveTo>
                    <a:pt x="171743" y="119560"/>
                  </a:moveTo>
                  <a:lnTo>
                    <a:pt x="168623" y="76868"/>
                  </a:lnTo>
                  <a:lnTo>
                    <a:pt x="157170" y="45689"/>
                  </a:lnTo>
                  <a:lnTo>
                    <a:pt x="151499" y="35217"/>
                  </a:lnTo>
                  <a:lnTo>
                    <a:pt x="135839" y="20463"/>
                  </a:lnTo>
                  <a:lnTo>
                    <a:pt x="97191" y="1459"/>
                  </a:lnTo>
                  <a:lnTo>
                    <a:pt x="76608" y="0"/>
                  </a:lnTo>
                  <a:lnTo>
                    <a:pt x="56931" y="4421"/>
                  </a:lnTo>
                  <a:lnTo>
                    <a:pt x="40387" y="14184"/>
                  </a:lnTo>
                  <a:lnTo>
                    <a:pt x="17919" y="38425"/>
                  </a:lnTo>
                  <a:lnTo>
                    <a:pt x="2033" y="73422"/>
                  </a:lnTo>
                  <a:lnTo>
                    <a:pt x="0" y="96714"/>
                  </a:lnTo>
                  <a:lnTo>
                    <a:pt x="8227" y="140263"/>
                  </a:lnTo>
                  <a:lnTo>
                    <a:pt x="13599" y="148570"/>
                  </a:lnTo>
                  <a:lnTo>
                    <a:pt x="28927" y="160919"/>
                  </a:lnTo>
                  <a:lnTo>
                    <a:pt x="62876" y="168859"/>
                  </a:lnTo>
                  <a:lnTo>
                    <a:pt x="96982" y="165622"/>
                  </a:lnTo>
                  <a:lnTo>
                    <a:pt x="115509" y="157189"/>
                  </a:lnTo>
                  <a:lnTo>
                    <a:pt x="131542" y="144472"/>
                  </a:lnTo>
                  <a:lnTo>
                    <a:pt x="168023" y="97624"/>
                  </a:lnTo>
                  <a:lnTo>
                    <a:pt x="173942" y="97917"/>
                  </a:lnTo>
                  <a:lnTo>
                    <a:pt x="179058" y="105131"/>
                  </a:lnTo>
                  <a:lnTo>
                    <a:pt x="186692" y="131864"/>
                  </a:lnTo>
                  <a:lnTo>
                    <a:pt x="190990" y="186376"/>
                  </a:lnTo>
                  <a:lnTo>
                    <a:pt x="192263" y="244642"/>
                  </a:lnTo>
                  <a:lnTo>
                    <a:pt x="192641" y="293751"/>
                  </a:lnTo>
                  <a:lnTo>
                    <a:pt x="192752" y="344827"/>
                  </a:lnTo>
                  <a:lnTo>
                    <a:pt x="192790" y="398890"/>
                  </a:lnTo>
                  <a:lnTo>
                    <a:pt x="192800" y="414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5381970" y="5106354"/>
            <a:ext cx="2025972" cy="884361"/>
            <a:chOff x="5381970" y="5106354"/>
            <a:chExt cx="2025972" cy="884361"/>
          </a:xfrm>
        </p:grpSpPr>
        <p:sp>
          <p:nvSpPr>
            <p:cNvPr id="151" name="Freeform 150"/>
            <p:cNvSpPr/>
            <p:nvPr/>
          </p:nvSpPr>
          <p:spPr>
            <a:xfrm>
              <a:off x="5601160" y="5250427"/>
              <a:ext cx="297503" cy="444783"/>
            </a:xfrm>
            <a:custGeom>
              <a:avLst/>
              <a:gdLst/>
              <a:ahLst/>
              <a:cxnLst/>
              <a:rect l="0" t="0" r="0" b="0"/>
              <a:pathLst>
                <a:path w="297503" h="444783">
                  <a:moveTo>
                    <a:pt x="115814" y="55935"/>
                  </a:moveTo>
                  <a:lnTo>
                    <a:pt x="78727" y="90682"/>
                  </a:lnTo>
                  <a:lnTo>
                    <a:pt x="18540" y="127214"/>
                  </a:lnTo>
                  <a:lnTo>
                    <a:pt x="8851" y="131530"/>
                  </a:lnTo>
                  <a:lnTo>
                    <a:pt x="3561" y="130899"/>
                  </a:lnTo>
                  <a:lnTo>
                    <a:pt x="1204" y="126968"/>
                  </a:lnTo>
                  <a:lnTo>
                    <a:pt x="803" y="120838"/>
                  </a:lnTo>
                  <a:lnTo>
                    <a:pt x="11416" y="95443"/>
                  </a:lnTo>
                  <a:lnTo>
                    <a:pt x="37134" y="56590"/>
                  </a:lnTo>
                  <a:lnTo>
                    <a:pt x="77915" y="25173"/>
                  </a:lnTo>
                  <a:lnTo>
                    <a:pt x="125095" y="2026"/>
                  </a:lnTo>
                  <a:lnTo>
                    <a:pt x="146845" y="0"/>
                  </a:lnTo>
                  <a:lnTo>
                    <a:pt x="189404" y="8232"/>
                  </a:lnTo>
                  <a:lnTo>
                    <a:pt x="207402" y="20696"/>
                  </a:lnTo>
                  <a:lnTo>
                    <a:pt x="215477" y="28933"/>
                  </a:lnTo>
                  <a:lnTo>
                    <a:pt x="224450" y="50563"/>
                  </a:lnTo>
                  <a:lnTo>
                    <a:pt x="230209" y="102577"/>
                  </a:lnTo>
                  <a:lnTo>
                    <a:pt x="225618" y="143975"/>
                  </a:lnTo>
                  <a:lnTo>
                    <a:pt x="205181" y="191479"/>
                  </a:lnTo>
                  <a:lnTo>
                    <a:pt x="184277" y="222828"/>
                  </a:lnTo>
                  <a:lnTo>
                    <a:pt x="156376" y="246285"/>
                  </a:lnTo>
                  <a:lnTo>
                    <a:pt x="136181" y="256739"/>
                  </a:lnTo>
                  <a:lnTo>
                    <a:pt x="99492" y="263612"/>
                  </a:lnTo>
                  <a:lnTo>
                    <a:pt x="78924" y="258980"/>
                  </a:lnTo>
                  <a:lnTo>
                    <a:pt x="70163" y="254469"/>
                  </a:lnTo>
                  <a:lnTo>
                    <a:pt x="66663" y="249123"/>
                  </a:lnTo>
                  <a:lnTo>
                    <a:pt x="66669" y="243219"/>
                  </a:lnTo>
                  <a:lnTo>
                    <a:pt x="69012" y="236943"/>
                  </a:lnTo>
                  <a:lnTo>
                    <a:pt x="75254" y="232759"/>
                  </a:lnTo>
                  <a:lnTo>
                    <a:pt x="107566" y="226871"/>
                  </a:lnTo>
                  <a:lnTo>
                    <a:pt x="164054" y="228001"/>
                  </a:lnTo>
                  <a:lnTo>
                    <a:pt x="220519" y="243584"/>
                  </a:lnTo>
                  <a:lnTo>
                    <a:pt x="259978" y="267524"/>
                  </a:lnTo>
                  <a:lnTo>
                    <a:pt x="274643" y="282166"/>
                  </a:lnTo>
                  <a:lnTo>
                    <a:pt x="297502" y="330352"/>
                  </a:lnTo>
                  <a:lnTo>
                    <a:pt x="297419" y="372641"/>
                  </a:lnTo>
                  <a:lnTo>
                    <a:pt x="289724" y="395955"/>
                  </a:lnTo>
                  <a:lnTo>
                    <a:pt x="284397" y="405447"/>
                  </a:lnTo>
                  <a:lnTo>
                    <a:pt x="269118" y="419114"/>
                  </a:lnTo>
                  <a:lnTo>
                    <a:pt x="225125" y="437421"/>
                  </a:lnTo>
                  <a:lnTo>
                    <a:pt x="173939" y="443099"/>
                  </a:lnTo>
                  <a:lnTo>
                    <a:pt x="119908" y="444782"/>
                  </a:lnTo>
                  <a:lnTo>
                    <a:pt x="58824" y="444180"/>
                  </a:lnTo>
                  <a:lnTo>
                    <a:pt x="0" y="434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917015" y="5337948"/>
              <a:ext cx="260270" cy="336913"/>
            </a:xfrm>
            <a:custGeom>
              <a:avLst/>
              <a:gdLst/>
              <a:ahLst/>
              <a:cxnLst/>
              <a:rect l="0" t="0" r="0" b="0"/>
              <a:pathLst>
                <a:path w="260270" h="336913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44120" y="10443"/>
                  </a:lnTo>
                  <a:lnTo>
                    <a:pt x="196968" y="7392"/>
                  </a:lnTo>
                  <a:lnTo>
                    <a:pt x="247138" y="1460"/>
                  </a:lnTo>
                  <a:lnTo>
                    <a:pt x="254836" y="4483"/>
                  </a:lnTo>
                  <a:lnTo>
                    <a:pt x="258798" y="10007"/>
                  </a:lnTo>
                  <a:lnTo>
                    <a:pt x="260269" y="17200"/>
                  </a:lnTo>
                  <a:lnTo>
                    <a:pt x="256751" y="44090"/>
                  </a:lnTo>
                  <a:lnTo>
                    <a:pt x="236677" y="100259"/>
                  </a:lnTo>
                  <a:lnTo>
                    <a:pt x="207062" y="157628"/>
                  </a:lnTo>
                  <a:lnTo>
                    <a:pt x="173107" y="220842"/>
                  </a:lnTo>
                  <a:lnTo>
                    <a:pt x="140068" y="282618"/>
                  </a:lnTo>
                  <a:lnTo>
                    <a:pt x="1158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159171" y="56853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296041" y="5310156"/>
              <a:ext cx="272626" cy="468411"/>
            </a:xfrm>
            <a:custGeom>
              <a:avLst/>
              <a:gdLst/>
              <a:ahLst/>
              <a:cxnLst/>
              <a:rect l="0" t="0" r="0" b="0"/>
              <a:pathLst>
                <a:path w="272626" h="468411">
                  <a:moveTo>
                    <a:pt x="21057" y="38321"/>
                  </a:moveTo>
                  <a:lnTo>
                    <a:pt x="40208" y="21510"/>
                  </a:lnTo>
                  <a:lnTo>
                    <a:pt x="61544" y="9012"/>
                  </a:lnTo>
                  <a:lnTo>
                    <a:pt x="105453" y="0"/>
                  </a:lnTo>
                  <a:lnTo>
                    <a:pt x="144329" y="2920"/>
                  </a:lnTo>
                  <a:lnTo>
                    <a:pt x="163972" y="11278"/>
                  </a:lnTo>
                  <a:lnTo>
                    <a:pt x="195646" y="35708"/>
                  </a:lnTo>
                  <a:lnTo>
                    <a:pt x="211737" y="61723"/>
                  </a:lnTo>
                  <a:lnTo>
                    <a:pt x="212518" y="71470"/>
                  </a:lnTo>
                  <a:lnTo>
                    <a:pt x="207146" y="91658"/>
                  </a:lnTo>
                  <a:lnTo>
                    <a:pt x="184634" y="124809"/>
                  </a:lnTo>
                  <a:lnTo>
                    <a:pt x="145139" y="160988"/>
                  </a:lnTo>
                  <a:lnTo>
                    <a:pt x="115144" y="176572"/>
                  </a:lnTo>
                  <a:lnTo>
                    <a:pt x="113027" y="179621"/>
                  </a:lnTo>
                  <a:lnTo>
                    <a:pt x="116295" y="181654"/>
                  </a:lnTo>
                  <a:lnTo>
                    <a:pt x="149574" y="190505"/>
                  </a:lnTo>
                  <a:lnTo>
                    <a:pt x="201696" y="225052"/>
                  </a:lnTo>
                  <a:lnTo>
                    <a:pt x="226529" y="251186"/>
                  </a:lnTo>
                  <a:lnTo>
                    <a:pt x="254670" y="304955"/>
                  </a:lnTo>
                  <a:lnTo>
                    <a:pt x="265265" y="331130"/>
                  </a:lnTo>
                  <a:lnTo>
                    <a:pt x="272067" y="386061"/>
                  </a:lnTo>
                  <a:lnTo>
                    <a:pt x="272625" y="399999"/>
                  </a:lnTo>
                  <a:lnTo>
                    <a:pt x="269487" y="411631"/>
                  </a:lnTo>
                  <a:lnTo>
                    <a:pt x="256643" y="430793"/>
                  </a:lnTo>
                  <a:lnTo>
                    <a:pt x="229680" y="449147"/>
                  </a:lnTo>
                  <a:lnTo>
                    <a:pt x="199465" y="461994"/>
                  </a:lnTo>
                  <a:lnTo>
                    <a:pt x="142172" y="468410"/>
                  </a:lnTo>
                  <a:lnTo>
                    <a:pt x="98798" y="467181"/>
                  </a:lnTo>
                  <a:lnTo>
                    <a:pt x="45339" y="450111"/>
                  </a:lnTo>
                  <a:lnTo>
                    <a:pt x="0" y="438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24280" y="5335541"/>
              <a:ext cx="173336" cy="549890"/>
            </a:xfrm>
            <a:custGeom>
              <a:avLst/>
              <a:gdLst/>
              <a:ahLst/>
              <a:cxnLst/>
              <a:rect l="0" t="0" r="0" b="0"/>
              <a:pathLst>
                <a:path w="173336" h="549890">
                  <a:moveTo>
                    <a:pt x="135015" y="160334"/>
                  </a:moveTo>
                  <a:lnTo>
                    <a:pt x="168592" y="112525"/>
                  </a:lnTo>
                  <a:lnTo>
                    <a:pt x="173335" y="89563"/>
                  </a:lnTo>
                  <a:lnTo>
                    <a:pt x="170416" y="55917"/>
                  </a:lnTo>
                  <a:lnTo>
                    <a:pt x="156552" y="23721"/>
                  </a:lnTo>
                  <a:lnTo>
                    <a:pt x="141077" y="8760"/>
                  </a:lnTo>
                  <a:lnTo>
                    <a:pt x="132037" y="3133"/>
                  </a:lnTo>
                  <a:lnTo>
                    <a:pt x="112635" y="0"/>
                  </a:lnTo>
                  <a:lnTo>
                    <a:pt x="102548" y="802"/>
                  </a:lnTo>
                  <a:lnTo>
                    <a:pt x="85100" y="7933"/>
                  </a:lnTo>
                  <a:lnTo>
                    <a:pt x="69547" y="20071"/>
                  </a:lnTo>
                  <a:lnTo>
                    <a:pt x="33399" y="72107"/>
                  </a:lnTo>
                  <a:lnTo>
                    <a:pt x="7535" y="119770"/>
                  </a:lnTo>
                  <a:lnTo>
                    <a:pt x="0" y="183084"/>
                  </a:lnTo>
                  <a:lnTo>
                    <a:pt x="4100" y="240738"/>
                  </a:lnTo>
                  <a:lnTo>
                    <a:pt x="9134" y="250201"/>
                  </a:lnTo>
                  <a:lnTo>
                    <a:pt x="24086" y="263836"/>
                  </a:lnTo>
                  <a:lnTo>
                    <a:pt x="45549" y="267556"/>
                  </a:lnTo>
                  <a:lnTo>
                    <a:pt x="68347" y="264141"/>
                  </a:lnTo>
                  <a:lnTo>
                    <a:pt x="86277" y="254824"/>
                  </a:lnTo>
                  <a:lnTo>
                    <a:pt x="109526" y="230835"/>
                  </a:lnTo>
                  <a:lnTo>
                    <a:pt x="137828" y="170582"/>
                  </a:lnTo>
                  <a:lnTo>
                    <a:pt x="139230" y="167166"/>
                  </a:lnTo>
                  <a:lnTo>
                    <a:pt x="134370" y="221708"/>
                  </a:lnTo>
                  <a:lnTo>
                    <a:pt x="126765" y="270676"/>
                  </a:lnTo>
                  <a:lnTo>
                    <a:pt x="118272" y="323400"/>
                  </a:lnTo>
                  <a:lnTo>
                    <a:pt x="114066" y="382955"/>
                  </a:lnTo>
                  <a:lnTo>
                    <a:pt x="107102" y="442715"/>
                  </a:lnTo>
                  <a:lnTo>
                    <a:pt x="101036" y="502896"/>
                  </a:lnTo>
                  <a:lnTo>
                    <a:pt x="92901" y="549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885637" y="5380062"/>
              <a:ext cx="210702" cy="473783"/>
            </a:xfrm>
            <a:custGeom>
              <a:avLst/>
              <a:gdLst/>
              <a:ahLst/>
              <a:cxnLst/>
              <a:rect l="0" t="0" r="0" b="0"/>
              <a:pathLst>
                <a:path w="210702" h="473783">
                  <a:moveTo>
                    <a:pt x="115813" y="0"/>
                  </a:moveTo>
                  <a:lnTo>
                    <a:pt x="91767" y="17980"/>
                  </a:lnTo>
                  <a:lnTo>
                    <a:pt x="71514" y="44322"/>
                  </a:lnTo>
                  <a:lnTo>
                    <a:pt x="49769" y="95047"/>
                  </a:lnTo>
                  <a:lnTo>
                    <a:pt x="49557" y="104309"/>
                  </a:lnTo>
                  <a:lnTo>
                    <a:pt x="55561" y="120839"/>
                  </a:lnTo>
                  <a:lnTo>
                    <a:pt x="69147" y="132865"/>
                  </a:lnTo>
                  <a:lnTo>
                    <a:pt x="77683" y="137710"/>
                  </a:lnTo>
                  <a:lnTo>
                    <a:pt x="85714" y="138600"/>
                  </a:lnTo>
                  <a:lnTo>
                    <a:pt x="100876" y="133349"/>
                  </a:lnTo>
                  <a:lnTo>
                    <a:pt x="128155" y="117240"/>
                  </a:lnTo>
                  <a:lnTo>
                    <a:pt x="141966" y="101239"/>
                  </a:lnTo>
                  <a:lnTo>
                    <a:pt x="147287" y="92059"/>
                  </a:lnTo>
                  <a:lnTo>
                    <a:pt x="150079" y="72501"/>
                  </a:lnTo>
                  <a:lnTo>
                    <a:pt x="142339" y="31349"/>
                  </a:lnTo>
                  <a:lnTo>
                    <a:pt x="135837" y="24408"/>
                  </a:lnTo>
                  <a:lnTo>
                    <a:pt x="116134" y="16697"/>
                  </a:lnTo>
                  <a:lnTo>
                    <a:pt x="112518" y="15811"/>
                  </a:lnTo>
                  <a:lnTo>
                    <a:pt x="117858" y="17946"/>
                  </a:lnTo>
                  <a:lnTo>
                    <a:pt x="178625" y="26373"/>
                  </a:lnTo>
                  <a:lnTo>
                    <a:pt x="196762" y="38628"/>
                  </a:lnTo>
                  <a:lnTo>
                    <a:pt x="204875" y="46809"/>
                  </a:lnTo>
                  <a:lnTo>
                    <a:pt x="209112" y="56942"/>
                  </a:lnTo>
                  <a:lnTo>
                    <a:pt x="210701" y="80680"/>
                  </a:lnTo>
                  <a:lnTo>
                    <a:pt x="199431" y="114762"/>
                  </a:lnTo>
                  <a:lnTo>
                    <a:pt x="171033" y="176651"/>
                  </a:lnTo>
                  <a:lnTo>
                    <a:pt x="143749" y="231816"/>
                  </a:lnTo>
                  <a:lnTo>
                    <a:pt x="114732" y="281856"/>
                  </a:lnTo>
                  <a:lnTo>
                    <a:pt x="83908" y="333727"/>
                  </a:lnTo>
                  <a:lnTo>
                    <a:pt x="43220" y="395251"/>
                  </a:lnTo>
                  <a:lnTo>
                    <a:pt x="14560" y="44622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35789" y="5822259"/>
              <a:ext cx="76191" cy="86329"/>
            </a:xfrm>
            <a:custGeom>
              <a:avLst/>
              <a:gdLst/>
              <a:ahLst/>
              <a:cxnLst/>
              <a:rect l="0" t="0" r="0" b="0"/>
              <a:pathLst>
                <a:path w="76191" h="86329">
                  <a:moveTo>
                    <a:pt x="76190" y="0"/>
                  </a:moveTo>
                  <a:lnTo>
                    <a:pt x="53833" y="0"/>
                  </a:lnTo>
                  <a:lnTo>
                    <a:pt x="23162" y="11178"/>
                  </a:lnTo>
                  <a:lnTo>
                    <a:pt x="8559" y="26025"/>
                  </a:lnTo>
                  <a:lnTo>
                    <a:pt x="3026" y="34898"/>
                  </a:lnTo>
                  <a:lnTo>
                    <a:pt x="0" y="54114"/>
                  </a:lnTo>
                  <a:lnTo>
                    <a:pt x="830" y="64152"/>
                  </a:lnTo>
                  <a:lnTo>
                    <a:pt x="4893" y="72014"/>
                  </a:lnTo>
                  <a:lnTo>
                    <a:pt x="18766" y="83869"/>
                  </a:lnTo>
                  <a:lnTo>
                    <a:pt x="27378" y="86328"/>
                  </a:lnTo>
                  <a:lnTo>
                    <a:pt x="46308" y="85941"/>
                  </a:lnTo>
                  <a:lnTo>
                    <a:pt x="63299" y="78750"/>
                  </a:lnTo>
                  <a:lnTo>
                    <a:pt x="71105" y="73557"/>
                  </a:lnTo>
                  <a:lnTo>
                    <a:pt x="73970" y="67755"/>
                  </a:lnTo>
                  <a:lnTo>
                    <a:pt x="73540" y="61547"/>
                  </a:lnTo>
                  <a:lnTo>
                    <a:pt x="6566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381970" y="5106354"/>
              <a:ext cx="2025972" cy="884361"/>
            </a:xfrm>
            <a:custGeom>
              <a:avLst/>
              <a:gdLst/>
              <a:ahLst/>
              <a:cxnLst/>
              <a:rect l="0" t="0" r="0" b="0"/>
              <a:pathLst>
                <a:path w="2025972" h="884361">
                  <a:moveTo>
                    <a:pt x="850900" y="84195"/>
                  </a:moveTo>
                  <a:lnTo>
                    <a:pt x="824514" y="68554"/>
                  </a:lnTo>
                  <a:lnTo>
                    <a:pt x="788620" y="57854"/>
                  </a:lnTo>
                  <a:lnTo>
                    <a:pt x="731450" y="53645"/>
                  </a:lnTo>
                  <a:lnTo>
                    <a:pt x="678247" y="56036"/>
                  </a:lnTo>
                  <a:lnTo>
                    <a:pt x="618030" y="61034"/>
                  </a:lnTo>
                  <a:lnTo>
                    <a:pt x="565092" y="65634"/>
                  </a:lnTo>
                  <a:lnTo>
                    <a:pt x="517822" y="74406"/>
                  </a:lnTo>
                  <a:lnTo>
                    <a:pt x="455734" y="87851"/>
                  </a:lnTo>
                  <a:lnTo>
                    <a:pt x="403921" y="98276"/>
                  </a:lnTo>
                  <a:lnTo>
                    <a:pt x="347577" y="112279"/>
                  </a:lnTo>
                  <a:lnTo>
                    <a:pt x="295720" y="129430"/>
                  </a:lnTo>
                  <a:lnTo>
                    <a:pt x="233087" y="160364"/>
                  </a:lnTo>
                  <a:lnTo>
                    <a:pt x="206540" y="176564"/>
                  </a:lnTo>
                  <a:lnTo>
                    <a:pt x="179568" y="191892"/>
                  </a:lnTo>
                  <a:lnTo>
                    <a:pt x="121022" y="245726"/>
                  </a:lnTo>
                  <a:lnTo>
                    <a:pt x="60344" y="306223"/>
                  </a:lnTo>
                  <a:lnTo>
                    <a:pt x="24557" y="347591"/>
                  </a:lnTo>
                  <a:lnTo>
                    <a:pt x="7753" y="379047"/>
                  </a:lnTo>
                  <a:lnTo>
                    <a:pt x="0" y="429523"/>
                  </a:lnTo>
                  <a:lnTo>
                    <a:pt x="1588" y="484554"/>
                  </a:lnTo>
                  <a:lnTo>
                    <a:pt x="9004" y="511307"/>
                  </a:lnTo>
                  <a:lnTo>
                    <a:pt x="52171" y="567906"/>
                  </a:lnTo>
                  <a:lnTo>
                    <a:pt x="110556" y="622559"/>
                  </a:lnTo>
                  <a:lnTo>
                    <a:pt x="164013" y="665644"/>
                  </a:lnTo>
                  <a:lnTo>
                    <a:pt x="211030" y="695553"/>
                  </a:lnTo>
                  <a:lnTo>
                    <a:pt x="268141" y="725922"/>
                  </a:lnTo>
                  <a:lnTo>
                    <a:pt x="323989" y="746961"/>
                  </a:lnTo>
                  <a:lnTo>
                    <a:pt x="383261" y="767013"/>
                  </a:lnTo>
                  <a:lnTo>
                    <a:pt x="442109" y="781090"/>
                  </a:lnTo>
                  <a:lnTo>
                    <a:pt x="500829" y="796328"/>
                  </a:lnTo>
                  <a:lnTo>
                    <a:pt x="553156" y="810603"/>
                  </a:lnTo>
                  <a:lnTo>
                    <a:pt x="603223" y="819099"/>
                  </a:lnTo>
                  <a:lnTo>
                    <a:pt x="657004" y="829182"/>
                  </a:lnTo>
                  <a:lnTo>
                    <a:pt x="719042" y="845884"/>
                  </a:lnTo>
                  <a:lnTo>
                    <a:pt x="773988" y="851414"/>
                  </a:lnTo>
                  <a:lnTo>
                    <a:pt x="826782" y="855626"/>
                  </a:lnTo>
                  <a:lnTo>
                    <a:pt x="876942" y="861787"/>
                  </a:lnTo>
                  <a:lnTo>
                    <a:pt x="930740" y="871410"/>
                  </a:lnTo>
                  <a:lnTo>
                    <a:pt x="992782" y="882424"/>
                  </a:lnTo>
                  <a:lnTo>
                    <a:pt x="1047729" y="883978"/>
                  </a:lnTo>
                  <a:lnTo>
                    <a:pt x="1103643" y="884285"/>
                  </a:lnTo>
                  <a:lnTo>
                    <a:pt x="1159748" y="884345"/>
                  </a:lnTo>
                  <a:lnTo>
                    <a:pt x="1223126" y="884358"/>
                  </a:lnTo>
                  <a:lnTo>
                    <a:pt x="1281918" y="884360"/>
                  </a:lnTo>
                  <a:lnTo>
                    <a:pt x="1344182" y="878771"/>
                  </a:lnTo>
                  <a:lnTo>
                    <a:pt x="1404400" y="873638"/>
                  </a:lnTo>
                  <a:lnTo>
                    <a:pt x="1464475" y="865692"/>
                  </a:lnTo>
                  <a:lnTo>
                    <a:pt x="1526731" y="858186"/>
                  </a:lnTo>
                  <a:lnTo>
                    <a:pt x="1575492" y="854379"/>
                  </a:lnTo>
                  <a:lnTo>
                    <a:pt x="1634795" y="844686"/>
                  </a:lnTo>
                  <a:lnTo>
                    <a:pt x="1698013" y="828068"/>
                  </a:lnTo>
                  <a:lnTo>
                    <a:pt x="1751933" y="814143"/>
                  </a:lnTo>
                  <a:lnTo>
                    <a:pt x="1808412" y="796620"/>
                  </a:lnTo>
                  <a:lnTo>
                    <a:pt x="1861559" y="779075"/>
                  </a:lnTo>
                  <a:lnTo>
                    <a:pt x="1881489" y="770887"/>
                  </a:lnTo>
                  <a:lnTo>
                    <a:pt x="1936308" y="731872"/>
                  </a:lnTo>
                  <a:lnTo>
                    <a:pt x="1990186" y="679410"/>
                  </a:lnTo>
                  <a:lnTo>
                    <a:pt x="2010989" y="642050"/>
                  </a:lnTo>
                  <a:lnTo>
                    <a:pt x="2025971" y="580737"/>
                  </a:lnTo>
                  <a:lnTo>
                    <a:pt x="2023689" y="517629"/>
                  </a:lnTo>
                  <a:lnTo>
                    <a:pt x="2009607" y="466214"/>
                  </a:lnTo>
                  <a:lnTo>
                    <a:pt x="1973943" y="403925"/>
                  </a:lnTo>
                  <a:lnTo>
                    <a:pt x="1932750" y="347181"/>
                  </a:lnTo>
                  <a:lnTo>
                    <a:pt x="1886284" y="293667"/>
                  </a:lnTo>
                  <a:lnTo>
                    <a:pt x="1833532" y="255553"/>
                  </a:lnTo>
                  <a:lnTo>
                    <a:pt x="1777866" y="219108"/>
                  </a:lnTo>
                  <a:lnTo>
                    <a:pt x="1724826" y="191576"/>
                  </a:lnTo>
                  <a:lnTo>
                    <a:pt x="1669012" y="166042"/>
                  </a:lnTo>
                  <a:lnTo>
                    <a:pt x="1615356" y="145466"/>
                  </a:lnTo>
                  <a:lnTo>
                    <a:pt x="1559697" y="128967"/>
                  </a:lnTo>
                  <a:lnTo>
                    <a:pt x="1503643" y="107510"/>
                  </a:lnTo>
                  <a:lnTo>
                    <a:pt x="1441921" y="86071"/>
                  </a:lnTo>
                  <a:lnTo>
                    <a:pt x="1380639" y="67711"/>
                  </a:lnTo>
                  <a:lnTo>
                    <a:pt x="1331774" y="56434"/>
                  </a:lnTo>
                  <a:lnTo>
                    <a:pt x="1269628" y="42143"/>
                  </a:lnTo>
                  <a:lnTo>
                    <a:pt x="1206963" y="28055"/>
                  </a:lnTo>
                  <a:lnTo>
                    <a:pt x="1158131" y="23107"/>
                  </a:lnTo>
                  <a:lnTo>
                    <a:pt x="1106618" y="16052"/>
                  </a:lnTo>
                  <a:lnTo>
                    <a:pt x="1054310" y="6552"/>
                  </a:lnTo>
                  <a:lnTo>
                    <a:pt x="1001767" y="1918"/>
                  </a:lnTo>
                  <a:lnTo>
                    <a:pt x="949154" y="545"/>
                  </a:lnTo>
                  <a:lnTo>
                    <a:pt x="886209" y="81"/>
                  </a:lnTo>
                  <a:lnTo>
                    <a:pt x="835886" y="0"/>
                  </a:lnTo>
                  <a:lnTo>
                    <a:pt x="783931" y="1147"/>
                  </a:lnTo>
                  <a:lnTo>
                    <a:pt x="732662" y="7205"/>
                  </a:lnTo>
                  <a:lnTo>
                    <a:pt x="669704" y="9846"/>
                  </a:lnTo>
                  <a:lnTo>
                    <a:pt x="612467" y="15956"/>
                  </a:lnTo>
                  <a:lnTo>
                    <a:pt x="566631" y="21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273740" y="105284"/>
            <a:ext cx="9201908" cy="651804"/>
            <a:chOff x="273740" y="105284"/>
            <a:chExt cx="9201908" cy="651804"/>
          </a:xfrm>
        </p:grpSpPr>
        <p:sp>
          <p:nvSpPr>
            <p:cNvPr id="2" name="Freeform 1"/>
            <p:cNvSpPr/>
            <p:nvPr/>
          </p:nvSpPr>
          <p:spPr>
            <a:xfrm>
              <a:off x="273740" y="173169"/>
              <a:ext cx="252685" cy="458541"/>
            </a:xfrm>
            <a:custGeom>
              <a:avLst/>
              <a:gdLst/>
              <a:ahLst/>
              <a:cxnLst/>
              <a:rect l="0" t="0" r="0" b="0"/>
              <a:pathLst>
                <a:path w="252685" h="458541">
                  <a:moveTo>
                    <a:pt x="0" y="458540"/>
                  </a:moveTo>
                  <a:lnTo>
                    <a:pt x="0" y="401276"/>
                  </a:lnTo>
                  <a:lnTo>
                    <a:pt x="0" y="340384"/>
                  </a:lnTo>
                  <a:lnTo>
                    <a:pt x="1170" y="277230"/>
                  </a:lnTo>
                  <a:lnTo>
                    <a:pt x="5214" y="222295"/>
                  </a:lnTo>
                  <a:lnTo>
                    <a:pt x="4665" y="172902"/>
                  </a:lnTo>
                  <a:lnTo>
                    <a:pt x="11911" y="124342"/>
                  </a:lnTo>
                  <a:lnTo>
                    <a:pt x="24840" y="66013"/>
                  </a:lnTo>
                  <a:lnTo>
                    <a:pt x="54713" y="5015"/>
                  </a:lnTo>
                  <a:lnTo>
                    <a:pt x="61042" y="602"/>
                  </a:lnTo>
                  <a:lnTo>
                    <a:pt x="68771" y="0"/>
                  </a:lnTo>
                  <a:lnTo>
                    <a:pt x="77433" y="1938"/>
                  </a:lnTo>
                  <a:lnTo>
                    <a:pt x="84377" y="6740"/>
                  </a:lnTo>
                  <a:lnTo>
                    <a:pt x="107048" y="42782"/>
                  </a:lnTo>
                  <a:lnTo>
                    <a:pt x="128120" y="100205"/>
                  </a:lnTo>
                  <a:lnTo>
                    <a:pt x="145457" y="150636"/>
                  </a:lnTo>
                  <a:lnTo>
                    <a:pt x="165411" y="202623"/>
                  </a:lnTo>
                  <a:lnTo>
                    <a:pt x="185879" y="258120"/>
                  </a:lnTo>
                  <a:lnTo>
                    <a:pt x="211239" y="319862"/>
                  </a:lnTo>
                  <a:lnTo>
                    <a:pt x="222566" y="348942"/>
                  </a:lnTo>
                  <a:lnTo>
                    <a:pt x="231282" y="389282"/>
                  </a:lnTo>
                  <a:lnTo>
                    <a:pt x="252684" y="426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484310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30054" y="11800"/>
                  </a:lnTo>
                  <a:lnTo>
                    <a:pt x="82208" y="3496"/>
                  </a:lnTo>
                  <a:lnTo>
                    <a:pt x="37226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6664" y="396748"/>
              <a:ext cx="182487" cy="185397"/>
            </a:xfrm>
            <a:custGeom>
              <a:avLst/>
              <a:gdLst/>
              <a:ahLst/>
              <a:cxnLst/>
              <a:rect l="0" t="0" r="0" b="0"/>
              <a:pathLst>
                <a:path w="182487" h="185397">
                  <a:moveTo>
                    <a:pt x="161429" y="55977"/>
                  </a:moveTo>
                  <a:lnTo>
                    <a:pt x="151854" y="31930"/>
                  </a:lnTo>
                  <a:lnTo>
                    <a:pt x="141185" y="17603"/>
                  </a:lnTo>
                  <a:lnTo>
                    <a:pt x="116436" y="1973"/>
                  </a:lnTo>
                  <a:lnTo>
                    <a:pt x="93859" y="0"/>
                  </a:lnTo>
                  <a:lnTo>
                    <a:pt x="68227" y="4192"/>
                  </a:lnTo>
                  <a:lnTo>
                    <a:pt x="41237" y="13854"/>
                  </a:lnTo>
                  <a:lnTo>
                    <a:pt x="23002" y="29067"/>
                  </a:lnTo>
                  <a:lnTo>
                    <a:pt x="10999" y="48696"/>
                  </a:lnTo>
                  <a:lnTo>
                    <a:pt x="1764" y="73018"/>
                  </a:lnTo>
                  <a:lnTo>
                    <a:pt x="0" y="96306"/>
                  </a:lnTo>
                  <a:lnTo>
                    <a:pt x="8399" y="139852"/>
                  </a:lnTo>
                  <a:lnTo>
                    <a:pt x="23540" y="166097"/>
                  </a:lnTo>
                  <a:lnTo>
                    <a:pt x="42433" y="178229"/>
                  </a:lnTo>
                  <a:lnTo>
                    <a:pt x="54022" y="183102"/>
                  </a:lnTo>
                  <a:lnTo>
                    <a:pt x="79378" y="185396"/>
                  </a:lnTo>
                  <a:lnTo>
                    <a:pt x="128194" y="177338"/>
                  </a:lnTo>
                  <a:lnTo>
                    <a:pt x="155351" y="162256"/>
                  </a:lnTo>
                  <a:lnTo>
                    <a:pt x="182486" y="140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0735" y="406993"/>
              <a:ext cx="136872" cy="164438"/>
            </a:xfrm>
            <a:custGeom>
              <a:avLst/>
              <a:gdLst/>
              <a:ahLst/>
              <a:cxnLst/>
              <a:rect l="0" t="0" r="0" b="0"/>
              <a:pathLst>
                <a:path w="136872" h="164438">
                  <a:moveTo>
                    <a:pt x="0" y="98374"/>
                  </a:moveTo>
                  <a:lnTo>
                    <a:pt x="43963" y="74655"/>
                  </a:lnTo>
                  <a:lnTo>
                    <a:pt x="100214" y="53252"/>
                  </a:lnTo>
                  <a:lnTo>
                    <a:pt x="108923" y="47236"/>
                  </a:lnTo>
                  <a:lnTo>
                    <a:pt x="113560" y="38546"/>
                  </a:lnTo>
                  <a:lnTo>
                    <a:pt x="115592" y="16412"/>
                  </a:lnTo>
                  <a:lnTo>
                    <a:pt x="110987" y="8638"/>
                  </a:lnTo>
                  <a:lnTo>
                    <a:pt x="103237" y="3455"/>
                  </a:lnTo>
                  <a:lnTo>
                    <a:pt x="93391" y="0"/>
                  </a:lnTo>
                  <a:lnTo>
                    <a:pt x="57177" y="726"/>
                  </a:lnTo>
                  <a:lnTo>
                    <a:pt x="22401" y="13939"/>
                  </a:lnTo>
                  <a:lnTo>
                    <a:pt x="14934" y="22197"/>
                  </a:lnTo>
                  <a:lnTo>
                    <a:pt x="6637" y="43851"/>
                  </a:lnTo>
                  <a:lnTo>
                    <a:pt x="6070" y="65953"/>
                  </a:lnTo>
                  <a:lnTo>
                    <a:pt x="15447" y="101246"/>
                  </a:lnTo>
                  <a:lnTo>
                    <a:pt x="33043" y="135100"/>
                  </a:lnTo>
                  <a:lnTo>
                    <a:pt x="47441" y="150962"/>
                  </a:lnTo>
                  <a:lnTo>
                    <a:pt x="65539" y="161911"/>
                  </a:lnTo>
                  <a:lnTo>
                    <a:pt x="85281" y="164437"/>
                  </a:lnTo>
                  <a:lnTo>
                    <a:pt x="104583" y="160491"/>
                  </a:lnTo>
                  <a:lnTo>
                    <a:pt x="136871" y="1404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1305" y="252683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5590" y="62093"/>
                  </a:lnTo>
                  <a:lnTo>
                    <a:pt x="10723" y="121883"/>
                  </a:lnTo>
                  <a:lnTo>
                    <a:pt x="17475" y="171555"/>
                  </a:lnTo>
                  <a:lnTo>
                    <a:pt x="23469" y="230853"/>
                  </a:lnTo>
                  <a:lnTo>
                    <a:pt x="29983" y="287626"/>
                  </a:lnTo>
                  <a:lnTo>
                    <a:pt x="31687" y="295866"/>
                  </a:lnTo>
                  <a:lnTo>
                    <a:pt x="33993" y="300190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0412" y="242155"/>
              <a:ext cx="31951" cy="315856"/>
            </a:xfrm>
            <a:custGeom>
              <a:avLst/>
              <a:gdLst/>
              <a:ahLst/>
              <a:cxnLst/>
              <a:rect l="0" t="0" r="0" b="0"/>
              <a:pathLst>
                <a:path w="31951" h="315856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0" y="149356"/>
                  </a:lnTo>
                  <a:lnTo>
                    <a:pt x="15377" y="206754"/>
                  </a:lnTo>
                  <a:lnTo>
                    <a:pt x="28514" y="263152"/>
                  </a:lnTo>
                  <a:lnTo>
                    <a:pt x="31950" y="277210"/>
                  </a:lnTo>
                  <a:lnTo>
                    <a:pt x="31900" y="287752"/>
                  </a:lnTo>
                  <a:lnTo>
                    <a:pt x="29528" y="295950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47781" y="379071"/>
              <a:ext cx="139207" cy="378017"/>
            </a:xfrm>
            <a:custGeom>
              <a:avLst/>
              <a:gdLst/>
              <a:ahLst/>
              <a:cxnLst/>
              <a:rect l="0" t="0" r="0" b="0"/>
              <a:pathLst>
                <a:path w="139207" h="378017">
                  <a:moveTo>
                    <a:pt x="5193" y="136825"/>
                  </a:moveTo>
                  <a:lnTo>
                    <a:pt x="14258" y="195442"/>
                  </a:lnTo>
                  <a:lnTo>
                    <a:pt x="15432" y="250786"/>
                  </a:lnTo>
                  <a:lnTo>
                    <a:pt x="18784" y="313710"/>
                  </a:lnTo>
                  <a:lnTo>
                    <a:pt x="24775" y="371547"/>
                  </a:lnTo>
                  <a:lnTo>
                    <a:pt x="24097" y="377534"/>
                  </a:lnTo>
                  <a:lnTo>
                    <a:pt x="22475" y="378016"/>
                  </a:lnTo>
                  <a:lnTo>
                    <a:pt x="17553" y="369193"/>
                  </a:lnTo>
                  <a:lnTo>
                    <a:pt x="9375" y="343325"/>
                  </a:lnTo>
                  <a:lnTo>
                    <a:pt x="6019" y="290136"/>
                  </a:lnTo>
                  <a:lnTo>
                    <a:pt x="5437" y="240742"/>
                  </a:lnTo>
                  <a:lnTo>
                    <a:pt x="2146" y="185943"/>
                  </a:lnTo>
                  <a:lnTo>
                    <a:pt x="0" y="131491"/>
                  </a:lnTo>
                  <a:lnTo>
                    <a:pt x="9756" y="71170"/>
                  </a:lnTo>
                  <a:lnTo>
                    <a:pt x="24118" y="23770"/>
                  </a:lnTo>
                  <a:lnTo>
                    <a:pt x="35441" y="6250"/>
                  </a:lnTo>
                  <a:lnTo>
                    <a:pt x="42906" y="1812"/>
                  </a:lnTo>
                  <a:lnTo>
                    <a:pt x="60558" y="0"/>
                  </a:lnTo>
                  <a:lnTo>
                    <a:pt x="90228" y="11146"/>
                  </a:lnTo>
                  <a:lnTo>
                    <a:pt x="115656" y="34856"/>
                  </a:lnTo>
                  <a:lnTo>
                    <a:pt x="132419" y="64108"/>
                  </a:lnTo>
                  <a:lnTo>
                    <a:pt x="139206" y="100591"/>
                  </a:lnTo>
                  <a:lnTo>
                    <a:pt x="134554" y="121111"/>
                  </a:lnTo>
                  <a:lnTo>
                    <a:pt x="130038" y="129858"/>
                  </a:lnTo>
                  <a:lnTo>
                    <a:pt x="112542" y="142697"/>
                  </a:lnTo>
                  <a:lnTo>
                    <a:pt x="101325" y="147759"/>
                  </a:lnTo>
                  <a:lnTo>
                    <a:pt x="76384" y="150263"/>
                  </a:lnTo>
                  <a:lnTo>
                    <a:pt x="36778" y="147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242155"/>
              <a:ext cx="151116" cy="284270"/>
            </a:xfrm>
            <a:custGeom>
              <a:avLst/>
              <a:gdLst/>
              <a:ahLst/>
              <a:cxnLst/>
              <a:rect l="0" t="0" r="0" b="0"/>
              <a:pathLst>
                <a:path w="151116" h="284270">
                  <a:moveTo>
                    <a:pt x="0" y="0"/>
                  </a:moveTo>
                  <a:lnTo>
                    <a:pt x="11452" y="48931"/>
                  </a:lnTo>
                  <a:lnTo>
                    <a:pt x="18211" y="96776"/>
                  </a:lnTo>
                  <a:lnTo>
                    <a:pt x="23333" y="147997"/>
                  </a:lnTo>
                  <a:lnTo>
                    <a:pt x="26021" y="197099"/>
                  </a:lnTo>
                  <a:lnTo>
                    <a:pt x="22037" y="255612"/>
                  </a:lnTo>
                  <a:lnTo>
                    <a:pt x="22880" y="260485"/>
                  </a:lnTo>
                  <a:lnTo>
                    <a:pt x="24612" y="259055"/>
                  </a:lnTo>
                  <a:lnTo>
                    <a:pt x="45545" y="200947"/>
                  </a:lnTo>
                  <a:lnTo>
                    <a:pt x="51420" y="190117"/>
                  </a:lnTo>
                  <a:lnTo>
                    <a:pt x="60016" y="182897"/>
                  </a:lnTo>
                  <a:lnTo>
                    <a:pt x="82046" y="174874"/>
                  </a:lnTo>
                  <a:lnTo>
                    <a:pt x="104315" y="177547"/>
                  </a:lnTo>
                  <a:lnTo>
                    <a:pt x="115167" y="181536"/>
                  </a:lnTo>
                  <a:lnTo>
                    <a:pt x="130344" y="195326"/>
                  </a:lnTo>
                  <a:lnTo>
                    <a:pt x="149619" y="232775"/>
                  </a:lnTo>
                  <a:lnTo>
                    <a:pt x="151115" y="253194"/>
                  </a:lnTo>
                  <a:lnTo>
                    <a:pt x="147399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8748" y="407838"/>
              <a:ext cx="119595" cy="134893"/>
            </a:xfrm>
            <a:custGeom>
              <a:avLst/>
              <a:gdLst/>
              <a:ahLst/>
              <a:cxnLst/>
              <a:rect l="0" t="0" r="0" b="0"/>
              <a:pathLst>
                <a:path w="119595" h="134893">
                  <a:moveTo>
                    <a:pt x="98537" y="13301"/>
                  </a:moveTo>
                  <a:lnTo>
                    <a:pt x="87358" y="2123"/>
                  </a:lnTo>
                  <a:lnTo>
                    <a:pt x="80556" y="0"/>
                  </a:lnTo>
                  <a:lnTo>
                    <a:pt x="63639" y="761"/>
                  </a:lnTo>
                  <a:lnTo>
                    <a:pt x="34384" y="13355"/>
                  </a:lnTo>
                  <a:lnTo>
                    <a:pt x="20112" y="28533"/>
                  </a:lnTo>
                  <a:lnTo>
                    <a:pt x="1417" y="66873"/>
                  </a:lnTo>
                  <a:lnTo>
                    <a:pt x="0" y="87414"/>
                  </a:lnTo>
                  <a:lnTo>
                    <a:pt x="1260" y="97805"/>
                  </a:lnTo>
                  <a:lnTo>
                    <a:pt x="12019" y="115589"/>
                  </a:lnTo>
                  <a:lnTo>
                    <a:pt x="19801" y="123607"/>
                  </a:lnTo>
                  <a:lnTo>
                    <a:pt x="40926" y="132516"/>
                  </a:lnTo>
                  <a:lnTo>
                    <a:pt x="53111" y="134892"/>
                  </a:lnTo>
                  <a:lnTo>
                    <a:pt x="64743" y="132966"/>
                  </a:lnTo>
                  <a:lnTo>
                    <a:pt x="87027" y="121468"/>
                  </a:lnTo>
                  <a:lnTo>
                    <a:pt x="102390" y="104659"/>
                  </a:lnTo>
                  <a:lnTo>
                    <a:pt x="111948" y="85490"/>
                  </a:lnTo>
                  <a:lnTo>
                    <a:pt x="119594" y="44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2" y="375831"/>
              <a:ext cx="389555" cy="185699"/>
            </a:xfrm>
            <a:custGeom>
              <a:avLst/>
              <a:gdLst/>
              <a:ahLst/>
              <a:cxnLst/>
              <a:rect l="0" t="0" r="0" b="0"/>
              <a:pathLst>
                <a:path w="389555" h="185699">
                  <a:moveTo>
                    <a:pt x="0" y="13723"/>
                  </a:moveTo>
                  <a:lnTo>
                    <a:pt x="25194" y="67598"/>
                  </a:lnTo>
                  <a:lnTo>
                    <a:pt x="56115" y="129645"/>
                  </a:lnTo>
                  <a:lnTo>
                    <a:pt x="82331" y="182193"/>
                  </a:lnTo>
                  <a:lnTo>
                    <a:pt x="85303" y="185698"/>
                  </a:lnTo>
                  <a:lnTo>
                    <a:pt x="86114" y="184525"/>
                  </a:lnTo>
                  <a:lnTo>
                    <a:pt x="85485" y="180233"/>
                  </a:lnTo>
                  <a:lnTo>
                    <a:pt x="57960" y="117108"/>
                  </a:lnTo>
                  <a:lnTo>
                    <a:pt x="53693" y="65297"/>
                  </a:lnTo>
                  <a:lnTo>
                    <a:pt x="53343" y="51615"/>
                  </a:lnTo>
                  <a:lnTo>
                    <a:pt x="57789" y="42494"/>
                  </a:lnTo>
                  <a:lnTo>
                    <a:pt x="65432" y="36413"/>
                  </a:lnTo>
                  <a:lnTo>
                    <a:pt x="75206" y="32359"/>
                  </a:lnTo>
                  <a:lnTo>
                    <a:pt x="85233" y="31996"/>
                  </a:lnTo>
                  <a:lnTo>
                    <a:pt x="105731" y="37832"/>
                  </a:lnTo>
                  <a:lnTo>
                    <a:pt x="123421" y="54464"/>
                  </a:lnTo>
                  <a:lnTo>
                    <a:pt x="153841" y="97680"/>
                  </a:lnTo>
                  <a:lnTo>
                    <a:pt x="161960" y="122007"/>
                  </a:lnTo>
                  <a:lnTo>
                    <a:pt x="172496" y="175338"/>
                  </a:lnTo>
                  <a:lnTo>
                    <a:pt x="169980" y="176449"/>
                  </a:lnTo>
                  <a:lnTo>
                    <a:pt x="165962" y="174849"/>
                  </a:lnTo>
                  <a:lnTo>
                    <a:pt x="164454" y="170273"/>
                  </a:lnTo>
                  <a:lnTo>
                    <a:pt x="165897" y="155831"/>
                  </a:lnTo>
                  <a:lnTo>
                    <a:pt x="173558" y="140833"/>
                  </a:lnTo>
                  <a:lnTo>
                    <a:pt x="185931" y="126368"/>
                  </a:lnTo>
                  <a:lnTo>
                    <a:pt x="212628" y="106241"/>
                  </a:lnTo>
                  <a:lnTo>
                    <a:pt x="269073" y="84542"/>
                  </a:lnTo>
                  <a:lnTo>
                    <a:pt x="298354" y="67982"/>
                  </a:lnTo>
                  <a:lnTo>
                    <a:pt x="311196" y="51876"/>
                  </a:lnTo>
                  <a:lnTo>
                    <a:pt x="316258" y="42668"/>
                  </a:lnTo>
                  <a:lnTo>
                    <a:pt x="317294" y="34189"/>
                  </a:lnTo>
                  <a:lnTo>
                    <a:pt x="312205" y="18530"/>
                  </a:lnTo>
                  <a:lnTo>
                    <a:pt x="299025" y="6891"/>
                  </a:lnTo>
                  <a:lnTo>
                    <a:pt x="290597" y="2149"/>
                  </a:lnTo>
                  <a:lnTo>
                    <a:pt x="271874" y="0"/>
                  </a:lnTo>
                  <a:lnTo>
                    <a:pt x="261967" y="1065"/>
                  </a:lnTo>
                  <a:lnTo>
                    <a:pt x="244721" y="11607"/>
                  </a:lnTo>
                  <a:lnTo>
                    <a:pt x="230428" y="27990"/>
                  </a:lnTo>
                  <a:lnTo>
                    <a:pt x="220175" y="46970"/>
                  </a:lnTo>
                  <a:lnTo>
                    <a:pt x="213416" y="82975"/>
                  </a:lnTo>
                  <a:lnTo>
                    <a:pt x="217002" y="117690"/>
                  </a:lnTo>
                  <a:lnTo>
                    <a:pt x="228636" y="136360"/>
                  </a:lnTo>
                  <a:lnTo>
                    <a:pt x="246675" y="151286"/>
                  </a:lnTo>
                  <a:lnTo>
                    <a:pt x="270290" y="161820"/>
                  </a:lnTo>
                  <a:lnTo>
                    <a:pt x="296384" y="164162"/>
                  </a:lnTo>
                  <a:lnTo>
                    <a:pt x="355621" y="154287"/>
                  </a:lnTo>
                  <a:lnTo>
                    <a:pt x="389554" y="150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5940" y="222029"/>
              <a:ext cx="302663" cy="314933"/>
            </a:xfrm>
            <a:custGeom>
              <a:avLst/>
              <a:gdLst/>
              <a:ahLst/>
              <a:cxnLst/>
              <a:rect l="0" t="0" r="0" b="0"/>
              <a:pathLst>
                <a:path w="302663" h="314933">
                  <a:moveTo>
                    <a:pt x="102567" y="230696"/>
                  </a:moveTo>
                  <a:lnTo>
                    <a:pt x="87913" y="181144"/>
                  </a:lnTo>
                  <a:lnTo>
                    <a:pt x="71878" y="161490"/>
                  </a:lnTo>
                  <a:lnTo>
                    <a:pt x="61051" y="152973"/>
                  </a:lnTo>
                  <a:lnTo>
                    <a:pt x="51493" y="149635"/>
                  </a:lnTo>
                  <a:lnTo>
                    <a:pt x="42781" y="149749"/>
                  </a:lnTo>
                  <a:lnTo>
                    <a:pt x="34634" y="152165"/>
                  </a:lnTo>
                  <a:lnTo>
                    <a:pt x="28033" y="157285"/>
                  </a:lnTo>
                  <a:lnTo>
                    <a:pt x="17578" y="172332"/>
                  </a:lnTo>
                  <a:lnTo>
                    <a:pt x="2505" y="218994"/>
                  </a:lnTo>
                  <a:lnTo>
                    <a:pt x="0" y="258294"/>
                  </a:lnTo>
                  <a:lnTo>
                    <a:pt x="3559" y="281566"/>
                  </a:lnTo>
                  <a:lnTo>
                    <a:pt x="12160" y="300488"/>
                  </a:lnTo>
                  <a:lnTo>
                    <a:pt x="17730" y="308810"/>
                  </a:lnTo>
                  <a:lnTo>
                    <a:pt x="26122" y="313187"/>
                  </a:lnTo>
                  <a:lnTo>
                    <a:pt x="47924" y="314932"/>
                  </a:lnTo>
                  <a:lnTo>
                    <a:pt x="57950" y="311420"/>
                  </a:lnTo>
                  <a:lnTo>
                    <a:pt x="75328" y="298159"/>
                  </a:lnTo>
                  <a:lnTo>
                    <a:pt x="98266" y="265373"/>
                  </a:lnTo>
                  <a:lnTo>
                    <a:pt x="114291" y="226023"/>
                  </a:lnTo>
                  <a:lnTo>
                    <a:pt x="122951" y="164739"/>
                  </a:lnTo>
                  <a:lnTo>
                    <a:pt x="131594" y="110173"/>
                  </a:lnTo>
                  <a:lnTo>
                    <a:pt x="128058" y="49351"/>
                  </a:lnTo>
                  <a:lnTo>
                    <a:pt x="123330" y="466"/>
                  </a:lnTo>
                  <a:lnTo>
                    <a:pt x="121089" y="0"/>
                  </a:lnTo>
                  <a:lnTo>
                    <a:pt x="118424" y="3199"/>
                  </a:lnTo>
                  <a:lnTo>
                    <a:pt x="114675" y="30059"/>
                  </a:lnTo>
                  <a:lnTo>
                    <a:pt x="121637" y="86338"/>
                  </a:lnTo>
                  <a:lnTo>
                    <a:pt x="128821" y="140050"/>
                  </a:lnTo>
                  <a:lnTo>
                    <a:pt x="134269" y="195720"/>
                  </a:lnTo>
                  <a:lnTo>
                    <a:pt x="139274" y="223730"/>
                  </a:lnTo>
                  <a:lnTo>
                    <a:pt x="143416" y="230731"/>
                  </a:lnTo>
                  <a:lnTo>
                    <a:pt x="148517" y="233059"/>
                  </a:lnTo>
                  <a:lnTo>
                    <a:pt x="154258" y="232271"/>
                  </a:lnTo>
                  <a:lnTo>
                    <a:pt x="166875" y="225157"/>
                  </a:lnTo>
                  <a:lnTo>
                    <a:pt x="190252" y="211117"/>
                  </a:lnTo>
                  <a:lnTo>
                    <a:pt x="247129" y="192286"/>
                  </a:lnTo>
                  <a:lnTo>
                    <a:pt x="279541" y="180451"/>
                  </a:lnTo>
                  <a:lnTo>
                    <a:pt x="296646" y="168980"/>
                  </a:lnTo>
                  <a:lnTo>
                    <a:pt x="300973" y="161476"/>
                  </a:lnTo>
                  <a:lnTo>
                    <a:pt x="302662" y="143780"/>
                  </a:lnTo>
                  <a:lnTo>
                    <a:pt x="297965" y="137657"/>
                  </a:lnTo>
                  <a:lnTo>
                    <a:pt x="280268" y="130853"/>
                  </a:lnTo>
                  <a:lnTo>
                    <a:pt x="259924" y="134069"/>
                  </a:lnTo>
                  <a:lnTo>
                    <a:pt x="231860" y="149033"/>
                  </a:lnTo>
                  <a:lnTo>
                    <a:pt x="217353" y="162816"/>
                  </a:lnTo>
                  <a:lnTo>
                    <a:pt x="207005" y="180640"/>
                  </a:lnTo>
                  <a:lnTo>
                    <a:pt x="204746" y="203380"/>
                  </a:lnTo>
                  <a:lnTo>
                    <a:pt x="212828" y="250517"/>
                  </a:lnTo>
                  <a:lnTo>
                    <a:pt x="227914" y="277383"/>
                  </a:lnTo>
                  <a:lnTo>
                    <a:pt x="236435" y="282878"/>
                  </a:lnTo>
                  <a:lnTo>
                    <a:pt x="258380" y="288983"/>
                  </a:lnTo>
                  <a:lnTo>
                    <a:pt x="277493" y="288577"/>
                  </a:lnTo>
                  <a:lnTo>
                    <a:pt x="302609" y="283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03516" y="365552"/>
              <a:ext cx="134019" cy="156448"/>
            </a:xfrm>
            <a:custGeom>
              <a:avLst/>
              <a:gdLst/>
              <a:ahLst/>
              <a:cxnLst/>
              <a:rect l="0" t="0" r="0" b="0"/>
              <a:pathLst>
                <a:path w="134019" h="156448">
                  <a:moveTo>
                    <a:pt x="112960" y="24002"/>
                  </a:moveTo>
                  <a:lnTo>
                    <a:pt x="94980" y="8361"/>
                  </a:lnTo>
                  <a:lnTo>
                    <a:pt x="78063" y="283"/>
                  </a:lnTo>
                  <a:lnTo>
                    <a:pt x="68639" y="0"/>
                  </a:lnTo>
                  <a:lnTo>
                    <a:pt x="48808" y="5926"/>
                  </a:lnTo>
                  <a:lnTo>
                    <a:pt x="23502" y="22415"/>
                  </a:lnTo>
                  <a:lnTo>
                    <a:pt x="11590" y="38505"/>
                  </a:lnTo>
                  <a:lnTo>
                    <a:pt x="3566" y="58524"/>
                  </a:lnTo>
                  <a:lnTo>
                    <a:pt x="0" y="83019"/>
                  </a:lnTo>
                  <a:lnTo>
                    <a:pt x="4654" y="106384"/>
                  </a:lnTo>
                  <a:lnTo>
                    <a:pt x="15691" y="127296"/>
                  </a:lnTo>
                  <a:lnTo>
                    <a:pt x="32295" y="144390"/>
                  </a:lnTo>
                  <a:lnTo>
                    <a:pt x="54492" y="153547"/>
                  </a:lnTo>
                  <a:lnTo>
                    <a:pt x="79956" y="156447"/>
                  </a:lnTo>
                  <a:lnTo>
                    <a:pt x="134018" y="150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1233" y="368497"/>
              <a:ext cx="115815" cy="140746"/>
            </a:xfrm>
            <a:custGeom>
              <a:avLst/>
              <a:gdLst/>
              <a:ahLst/>
              <a:cxnLst/>
              <a:rect l="0" t="0" r="0" b="0"/>
              <a:pathLst>
                <a:path w="115815" h="140746">
                  <a:moveTo>
                    <a:pt x="0" y="63171"/>
                  </a:moveTo>
                  <a:lnTo>
                    <a:pt x="17958" y="117046"/>
                  </a:lnTo>
                  <a:lnTo>
                    <a:pt x="25858" y="140745"/>
                  </a:lnTo>
                  <a:lnTo>
                    <a:pt x="9988" y="84801"/>
                  </a:lnTo>
                  <a:lnTo>
                    <a:pt x="5609" y="63426"/>
                  </a:lnTo>
                  <a:lnTo>
                    <a:pt x="7562" y="42227"/>
                  </a:lnTo>
                  <a:lnTo>
                    <a:pt x="15449" y="24227"/>
                  </a:lnTo>
                  <a:lnTo>
                    <a:pt x="20828" y="16151"/>
                  </a:lnTo>
                  <a:lnTo>
                    <a:pt x="29093" y="10767"/>
                  </a:lnTo>
                  <a:lnTo>
                    <a:pt x="63082" y="319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746" y="368546"/>
              <a:ext cx="116202" cy="189465"/>
            </a:xfrm>
            <a:custGeom>
              <a:avLst/>
              <a:gdLst/>
              <a:ahLst/>
              <a:cxnLst/>
              <a:rect l="0" t="0" r="0" b="0"/>
              <a:pathLst>
                <a:path w="116202" h="189465">
                  <a:moveTo>
                    <a:pt x="0" y="73650"/>
                  </a:moveTo>
                  <a:lnTo>
                    <a:pt x="16767" y="84829"/>
                  </a:lnTo>
                  <a:lnTo>
                    <a:pt x="55141" y="91780"/>
                  </a:lnTo>
                  <a:lnTo>
                    <a:pt x="77539" y="87167"/>
                  </a:lnTo>
                  <a:lnTo>
                    <a:pt x="103303" y="71416"/>
                  </a:lnTo>
                  <a:lnTo>
                    <a:pt x="110983" y="65142"/>
                  </a:lnTo>
                  <a:lnTo>
                    <a:pt x="114933" y="56280"/>
                  </a:lnTo>
                  <a:lnTo>
                    <a:pt x="116201" y="33955"/>
                  </a:lnTo>
                  <a:lnTo>
                    <a:pt x="112563" y="23790"/>
                  </a:lnTo>
                  <a:lnTo>
                    <a:pt x="99161" y="6257"/>
                  </a:lnTo>
                  <a:lnTo>
                    <a:pt x="89504" y="1815"/>
                  </a:lnTo>
                  <a:lnTo>
                    <a:pt x="66296" y="0"/>
                  </a:lnTo>
                  <a:lnTo>
                    <a:pt x="46622" y="6212"/>
                  </a:lnTo>
                  <a:lnTo>
                    <a:pt x="14928" y="29264"/>
                  </a:lnTo>
                  <a:lnTo>
                    <a:pt x="6635" y="48854"/>
                  </a:lnTo>
                  <a:lnTo>
                    <a:pt x="4118" y="73158"/>
                  </a:lnTo>
                  <a:lnTo>
                    <a:pt x="10449" y="111979"/>
                  </a:lnTo>
                  <a:lnTo>
                    <a:pt x="26622" y="145058"/>
                  </a:lnTo>
                  <a:lnTo>
                    <a:pt x="39518" y="162319"/>
                  </a:lnTo>
                  <a:lnTo>
                    <a:pt x="65521" y="179601"/>
                  </a:lnTo>
                  <a:lnTo>
                    <a:pt x="94756" y="189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75820" y="378828"/>
              <a:ext cx="193425" cy="141384"/>
            </a:xfrm>
            <a:custGeom>
              <a:avLst/>
              <a:gdLst/>
              <a:ahLst/>
              <a:cxnLst/>
              <a:rect l="0" t="0" r="0" b="0"/>
              <a:pathLst>
                <a:path w="193425" h="141384">
                  <a:moveTo>
                    <a:pt x="109195" y="84425"/>
                  </a:moveTo>
                  <a:lnTo>
                    <a:pt x="106076" y="41734"/>
                  </a:lnTo>
                  <a:lnTo>
                    <a:pt x="99620" y="22167"/>
                  </a:lnTo>
                  <a:lnTo>
                    <a:pt x="88952" y="5672"/>
                  </a:lnTo>
                  <a:lnTo>
                    <a:pt x="80492" y="1508"/>
                  </a:lnTo>
                  <a:lnTo>
                    <a:pt x="58614" y="0"/>
                  </a:lnTo>
                  <a:lnTo>
                    <a:pt x="39531" y="6349"/>
                  </a:lnTo>
                  <a:lnTo>
                    <a:pt x="31167" y="11317"/>
                  </a:lnTo>
                  <a:lnTo>
                    <a:pt x="18754" y="26197"/>
                  </a:lnTo>
                  <a:lnTo>
                    <a:pt x="1253" y="64345"/>
                  </a:lnTo>
                  <a:lnTo>
                    <a:pt x="0" y="84859"/>
                  </a:lnTo>
                  <a:lnTo>
                    <a:pt x="4512" y="105675"/>
                  </a:lnTo>
                  <a:lnTo>
                    <a:pt x="14317" y="126625"/>
                  </a:lnTo>
                  <a:lnTo>
                    <a:pt x="22546" y="133616"/>
                  </a:lnTo>
                  <a:lnTo>
                    <a:pt x="44169" y="141383"/>
                  </a:lnTo>
                  <a:lnTo>
                    <a:pt x="66257" y="138596"/>
                  </a:lnTo>
                  <a:lnTo>
                    <a:pt x="77060" y="134577"/>
                  </a:lnTo>
                  <a:lnTo>
                    <a:pt x="92184" y="120753"/>
                  </a:lnTo>
                  <a:lnTo>
                    <a:pt x="111424" y="83282"/>
                  </a:lnTo>
                  <a:lnTo>
                    <a:pt x="115361" y="80154"/>
                  </a:lnTo>
                  <a:lnTo>
                    <a:pt x="119155" y="81578"/>
                  </a:lnTo>
                  <a:lnTo>
                    <a:pt x="139239" y="103490"/>
                  </a:lnTo>
                  <a:lnTo>
                    <a:pt x="193424" y="126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48013" y="336911"/>
              <a:ext cx="151877" cy="180737"/>
            </a:xfrm>
            <a:custGeom>
              <a:avLst/>
              <a:gdLst/>
              <a:ahLst/>
              <a:cxnLst/>
              <a:rect l="0" t="0" r="0" b="0"/>
              <a:pathLst>
                <a:path w="151877" h="180737">
                  <a:moveTo>
                    <a:pt x="115987" y="0"/>
                  </a:moveTo>
                  <a:lnTo>
                    <a:pt x="73295" y="3120"/>
                  </a:lnTo>
                  <a:lnTo>
                    <a:pt x="42117" y="14573"/>
                  </a:lnTo>
                  <a:lnTo>
                    <a:pt x="5729" y="39404"/>
                  </a:lnTo>
                  <a:lnTo>
                    <a:pt x="1537" y="47326"/>
                  </a:lnTo>
                  <a:lnTo>
                    <a:pt x="0" y="65488"/>
                  </a:lnTo>
                  <a:lnTo>
                    <a:pt x="3567" y="72904"/>
                  </a:lnTo>
                  <a:lnTo>
                    <a:pt x="16889" y="84265"/>
                  </a:lnTo>
                  <a:lnTo>
                    <a:pt x="74417" y="108490"/>
                  </a:lnTo>
                  <a:lnTo>
                    <a:pt x="137092" y="129825"/>
                  </a:lnTo>
                  <a:lnTo>
                    <a:pt x="144095" y="136853"/>
                  </a:lnTo>
                  <a:lnTo>
                    <a:pt x="151876" y="157140"/>
                  </a:lnTo>
                  <a:lnTo>
                    <a:pt x="150442" y="165592"/>
                  </a:lnTo>
                  <a:lnTo>
                    <a:pt x="145976" y="172396"/>
                  </a:lnTo>
                  <a:lnTo>
                    <a:pt x="139489" y="178102"/>
                  </a:lnTo>
                  <a:lnTo>
                    <a:pt x="130485" y="180736"/>
                  </a:lnTo>
                  <a:lnTo>
                    <a:pt x="95456" y="178854"/>
                  </a:lnTo>
                  <a:lnTo>
                    <a:pt x="4228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56488" y="345287"/>
              <a:ext cx="128611" cy="142720"/>
            </a:xfrm>
            <a:custGeom>
              <a:avLst/>
              <a:gdLst/>
              <a:ahLst/>
              <a:cxnLst/>
              <a:rect l="0" t="0" r="0" b="0"/>
              <a:pathLst>
                <a:path w="128611" h="142720">
                  <a:moveTo>
                    <a:pt x="23325" y="86381"/>
                  </a:moveTo>
                  <a:lnTo>
                    <a:pt x="84436" y="67253"/>
                  </a:lnTo>
                  <a:lnTo>
                    <a:pt x="106637" y="56043"/>
                  </a:lnTo>
                  <a:lnTo>
                    <a:pt x="112792" y="47438"/>
                  </a:lnTo>
                  <a:lnTo>
                    <a:pt x="116510" y="25399"/>
                  </a:lnTo>
                  <a:lnTo>
                    <a:pt x="112355" y="16481"/>
                  </a:lnTo>
                  <a:lnTo>
                    <a:pt x="95259" y="3452"/>
                  </a:lnTo>
                  <a:lnTo>
                    <a:pt x="72063" y="0"/>
                  </a:lnTo>
                  <a:lnTo>
                    <a:pt x="47326" y="3536"/>
                  </a:lnTo>
                  <a:lnTo>
                    <a:pt x="24634" y="12906"/>
                  </a:lnTo>
                  <a:lnTo>
                    <a:pt x="9089" y="27989"/>
                  </a:lnTo>
                  <a:lnTo>
                    <a:pt x="3306" y="36925"/>
                  </a:lnTo>
                  <a:lnTo>
                    <a:pt x="0" y="59331"/>
                  </a:lnTo>
                  <a:lnTo>
                    <a:pt x="3599" y="83717"/>
                  </a:lnTo>
                  <a:lnTo>
                    <a:pt x="12998" y="106254"/>
                  </a:lnTo>
                  <a:lnTo>
                    <a:pt x="28094" y="121730"/>
                  </a:lnTo>
                  <a:lnTo>
                    <a:pt x="66381" y="141197"/>
                  </a:lnTo>
                  <a:lnTo>
                    <a:pt x="90034" y="142719"/>
                  </a:lnTo>
                  <a:lnTo>
                    <a:pt x="128610" y="1390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51092" y="336911"/>
              <a:ext cx="176250" cy="189514"/>
            </a:xfrm>
            <a:custGeom>
              <a:avLst/>
              <a:gdLst/>
              <a:ahLst/>
              <a:cxnLst/>
              <a:rect l="0" t="0" r="0" b="0"/>
              <a:pathLst>
                <a:path w="176250" h="189514">
                  <a:moveTo>
                    <a:pt x="123519" y="0"/>
                  </a:moveTo>
                  <a:lnTo>
                    <a:pt x="64902" y="5590"/>
                  </a:lnTo>
                  <a:lnTo>
                    <a:pt x="30112" y="20244"/>
                  </a:lnTo>
                  <a:lnTo>
                    <a:pt x="3166" y="39404"/>
                  </a:lnTo>
                  <a:lnTo>
                    <a:pt x="0" y="46156"/>
                  </a:lnTo>
                  <a:lnTo>
                    <a:pt x="229" y="52998"/>
                  </a:lnTo>
                  <a:lnTo>
                    <a:pt x="2721" y="59899"/>
                  </a:lnTo>
                  <a:lnTo>
                    <a:pt x="9062" y="65669"/>
                  </a:lnTo>
                  <a:lnTo>
                    <a:pt x="28586" y="75200"/>
                  </a:lnTo>
                  <a:lnTo>
                    <a:pt x="85313" y="84785"/>
                  </a:lnTo>
                  <a:lnTo>
                    <a:pt x="143704" y="107713"/>
                  </a:lnTo>
                  <a:lnTo>
                    <a:pt x="170314" y="124592"/>
                  </a:lnTo>
                  <a:lnTo>
                    <a:pt x="174603" y="133364"/>
                  </a:lnTo>
                  <a:lnTo>
                    <a:pt x="176249" y="155590"/>
                  </a:lnTo>
                  <a:lnTo>
                    <a:pt x="172710" y="164558"/>
                  </a:lnTo>
                  <a:lnTo>
                    <a:pt x="159420" y="177642"/>
                  </a:lnTo>
                  <a:lnTo>
                    <a:pt x="138695" y="184237"/>
                  </a:lnTo>
                  <a:lnTo>
                    <a:pt x="77121" y="188819"/>
                  </a:lnTo>
                  <a:lnTo>
                    <a:pt x="4981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07571" y="201333"/>
              <a:ext cx="182979" cy="325092"/>
            </a:xfrm>
            <a:custGeom>
              <a:avLst/>
              <a:gdLst/>
              <a:ahLst/>
              <a:cxnLst/>
              <a:rect l="0" t="0" r="0" b="0"/>
              <a:pathLst>
                <a:path w="182979" h="325092">
                  <a:moveTo>
                    <a:pt x="35579" y="325091"/>
                  </a:moveTo>
                  <a:lnTo>
                    <a:pt x="27246" y="287613"/>
                  </a:lnTo>
                  <a:lnTo>
                    <a:pt x="25484" y="230601"/>
                  </a:lnTo>
                  <a:lnTo>
                    <a:pt x="19590" y="180241"/>
                  </a:lnTo>
                  <a:lnTo>
                    <a:pt x="14353" y="120397"/>
                  </a:lnTo>
                  <a:lnTo>
                    <a:pt x="0" y="62653"/>
                  </a:lnTo>
                  <a:lnTo>
                    <a:pt x="161" y="53036"/>
                  </a:lnTo>
                  <a:lnTo>
                    <a:pt x="6580" y="36112"/>
                  </a:lnTo>
                  <a:lnTo>
                    <a:pt x="28936" y="13430"/>
                  </a:lnTo>
                  <a:lnTo>
                    <a:pt x="50954" y="5251"/>
                  </a:lnTo>
                  <a:lnTo>
                    <a:pt x="103217" y="0"/>
                  </a:lnTo>
                  <a:lnTo>
                    <a:pt x="158003" y="7211"/>
                  </a:lnTo>
                  <a:lnTo>
                    <a:pt x="182978" y="9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79979" y="3895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8333"/>
                  </a:lnTo>
                  <a:lnTo>
                    <a:pt x="3933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48435" y="368497"/>
              <a:ext cx="63172" cy="110028"/>
            </a:xfrm>
            <a:custGeom>
              <a:avLst/>
              <a:gdLst/>
              <a:ahLst/>
              <a:cxnLst/>
              <a:rect l="0" t="0" r="0" b="0"/>
              <a:pathLst>
                <a:path w="63172" h="110028">
                  <a:moveTo>
                    <a:pt x="0" y="63171"/>
                  </a:moveTo>
                  <a:lnTo>
                    <a:pt x="15619" y="110027"/>
                  </a:lnTo>
                  <a:lnTo>
                    <a:pt x="5841" y="80693"/>
                  </a:lnTo>
                  <a:lnTo>
                    <a:pt x="5715" y="61600"/>
                  </a:lnTo>
                  <a:lnTo>
                    <a:pt x="10729" y="42585"/>
                  </a:lnTo>
                  <a:lnTo>
                    <a:pt x="20756" y="26336"/>
                  </a:lnTo>
                  <a:lnTo>
                    <a:pt x="36131" y="1443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8557" y="400082"/>
              <a:ext cx="112132" cy="137366"/>
            </a:xfrm>
            <a:custGeom>
              <a:avLst/>
              <a:gdLst/>
              <a:ahLst/>
              <a:cxnLst/>
              <a:rect l="0" t="0" r="0" b="0"/>
              <a:pathLst>
                <a:path w="112132" h="137366">
                  <a:moveTo>
                    <a:pt x="79920" y="10529"/>
                  </a:moveTo>
                  <a:lnTo>
                    <a:pt x="57563" y="10529"/>
                  </a:lnTo>
                  <a:lnTo>
                    <a:pt x="40348" y="16768"/>
                  </a:lnTo>
                  <a:lnTo>
                    <a:pt x="24897" y="28510"/>
                  </a:lnTo>
                  <a:lnTo>
                    <a:pt x="10232" y="45427"/>
                  </a:lnTo>
                  <a:lnTo>
                    <a:pt x="2154" y="67763"/>
                  </a:lnTo>
                  <a:lnTo>
                    <a:pt x="0" y="80271"/>
                  </a:lnTo>
                  <a:lnTo>
                    <a:pt x="3845" y="100407"/>
                  </a:lnTo>
                  <a:lnTo>
                    <a:pt x="14523" y="117155"/>
                  </a:lnTo>
                  <a:lnTo>
                    <a:pt x="30967" y="132398"/>
                  </a:lnTo>
                  <a:lnTo>
                    <a:pt x="40266" y="136228"/>
                  </a:lnTo>
                  <a:lnTo>
                    <a:pt x="59956" y="137365"/>
                  </a:lnTo>
                  <a:lnTo>
                    <a:pt x="77286" y="130852"/>
                  </a:lnTo>
                  <a:lnTo>
                    <a:pt x="92787" y="118988"/>
                  </a:lnTo>
                  <a:lnTo>
                    <a:pt x="107475" y="102017"/>
                  </a:lnTo>
                  <a:lnTo>
                    <a:pt x="111158" y="91408"/>
                  </a:lnTo>
                  <a:lnTo>
                    <a:pt x="112131" y="67142"/>
                  </a:lnTo>
                  <a:lnTo>
                    <a:pt x="100512" y="32762"/>
                  </a:lnTo>
                  <a:lnTo>
                    <a:pt x="799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43233" y="434794"/>
              <a:ext cx="246135" cy="123217"/>
            </a:xfrm>
            <a:custGeom>
              <a:avLst/>
              <a:gdLst/>
              <a:ahLst/>
              <a:cxnLst/>
              <a:rect l="0" t="0" r="0" b="0"/>
              <a:pathLst>
                <a:path w="246135" h="123217">
                  <a:moveTo>
                    <a:pt x="0" y="38988"/>
                  </a:moveTo>
                  <a:lnTo>
                    <a:pt x="3119" y="81680"/>
                  </a:lnTo>
                  <a:lnTo>
                    <a:pt x="6066" y="95397"/>
                  </a:lnTo>
                  <a:lnTo>
                    <a:pt x="3476" y="89795"/>
                  </a:lnTo>
                  <a:lnTo>
                    <a:pt x="1030" y="61321"/>
                  </a:lnTo>
                  <a:lnTo>
                    <a:pt x="5894" y="28837"/>
                  </a:lnTo>
                  <a:lnTo>
                    <a:pt x="10948" y="20523"/>
                  </a:lnTo>
                  <a:lnTo>
                    <a:pt x="25923" y="8164"/>
                  </a:lnTo>
                  <a:lnTo>
                    <a:pt x="34829" y="6741"/>
                  </a:lnTo>
                  <a:lnTo>
                    <a:pt x="54084" y="11398"/>
                  </a:lnTo>
                  <a:lnTo>
                    <a:pt x="68101" y="24386"/>
                  </a:lnTo>
                  <a:lnTo>
                    <a:pt x="86632" y="61320"/>
                  </a:lnTo>
                  <a:lnTo>
                    <a:pt x="90510" y="63235"/>
                  </a:lnTo>
                  <a:lnTo>
                    <a:pt x="94265" y="59832"/>
                  </a:lnTo>
                  <a:lnTo>
                    <a:pt x="114579" y="18856"/>
                  </a:lnTo>
                  <a:lnTo>
                    <a:pt x="130472" y="7424"/>
                  </a:lnTo>
                  <a:lnTo>
                    <a:pt x="164740" y="0"/>
                  </a:lnTo>
                  <a:lnTo>
                    <a:pt x="184742" y="4502"/>
                  </a:lnTo>
                  <a:lnTo>
                    <a:pt x="216647" y="26457"/>
                  </a:lnTo>
                  <a:lnTo>
                    <a:pt x="232777" y="52043"/>
                  </a:lnTo>
                  <a:lnTo>
                    <a:pt x="244966" y="81850"/>
                  </a:lnTo>
                  <a:lnTo>
                    <a:pt x="246134" y="99372"/>
                  </a:lnTo>
                  <a:lnTo>
                    <a:pt x="242156" y="123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3285" y="147398"/>
              <a:ext cx="190241" cy="198854"/>
            </a:xfrm>
            <a:custGeom>
              <a:avLst/>
              <a:gdLst/>
              <a:ahLst/>
              <a:cxnLst/>
              <a:rect l="0" t="0" r="0" b="0"/>
              <a:pathLst>
                <a:path w="190241" h="198854">
                  <a:moveTo>
                    <a:pt x="137471" y="0"/>
                  </a:moveTo>
                  <a:lnTo>
                    <a:pt x="94780" y="3120"/>
                  </a:lnTo>
                  <a:lnTo>
                    <a:pt x="43809" y="19129"/>
                  </a:lnTo>
                  <a:lnTo>
                    <a:pt x="4716" y="49804"/>
                  </a:lnTo>
                  <a:lnTo>
                    <a:pt x="1005" y="58939"/>
                  </a:lnTo>
                  <a:lnTo>
                    <a:pt x="0" y="81567"/>
                  </a:lnTo>
                  <a:lnTo>
                    <a:pt x="4880" y="90643"/>
                  </a:lnTo>
                  <a:lnTo>
                    <a:pt x="22780" y="103847"/>
                  </a:lnTo>
                  <a:lnTo>
                    <a:pt x="43214" y="107376"/>
                  </a:lnTo>
                  <a:lnTo>
                    <a:pt x="102659" y="106731"/>
                  </a:lnTo>
                  <a:lnTo>
                    <a:pt x="158103" y="119976"/>
                  </a:lnTo>
                  <a:lnTo>
                    <a:pt x="184398" y="135634"/>
                  </a:lnTo>
                  <a:lnTo>
                    <a:pt x="188643" y="144235"/>
                  </a:lnTo>
                  <a:lnTo>
                    <a:pt x="190240" y="166270"/>
                  </a:lnTo>
                  <a:lnTo>
                    <a:pt x="186688" y="176358"/>
                  </a:lnTo>
                  <a:lnTo>
                    <a:pt x="173384" y="193805"/>
                  </a:lnTo>
                  <a:lnTo>
                    <a:pt x="162583" y="198224"/>
                  </a:lnTo>
                  <a:lnTo>
                    <a:pt x="119435" y="198853"/>
                  </a:lnTo>
                  <a:lnTo>
                    <a:pt x="70776" y="190461"/>
                  </a:lnTo>
                  <a:lnTo>
                    <a:pt x="111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27585" y="10528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1" y="48931"/>
                  </a:lnTo>
                  <a:lnTo>
                    <a:pt x="1" y="108062"/>
                  </a:lnTo>
                  <a:lnTo>
                    <a:pt x="1170" y="163632"/>
                  </a:lnTo>
                  <a:lnTo>
                    <a:pt x="14655" y="22046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79834" y="186250"/>
              <a:ext cx="258364" cy="310260"/>
            </a:xfrm>
            <a:custGeom>
              <a:avLst/>
              <a:gdLst/>
              <a:ahLst/>
              <a:cxnLst/>
              <a:rect l="0" t="0" r="0" b="0"/>
              <a:pathLst>
                <a:path w="258364" h="310260">
                  <a:moveTo>
                    <a:pt x="16207" y="34848"/>
                  </a:moveTo>
                  <a:lnTo>
                    <a:pt x="27386" y="18080"/>
                  </a:lnTo>
                  <a:lnTo>
                    <a:pt x="42232" y="6729"/>
                  </a:lnTo>
                  <a:lnTo>
                    <a:pt x="51105" y="2064"/>
                  </a:lnTo>
                  <a:lnTo>
                    <a:pt x="73441" y="0"/>
                  </a:lnTo>
                  <a:lnTo>
                    <a:pt x="96627" y="4152"/>
                  </a:lnTo>
                  <a:lnTo>
                    <a:pt x="114730" y="13796"/>
                  </a:lnTo>
                  <a:lnTo>
                    <a:pt x="138076" y="37969"/>
                  </a:lnTo>
                  <a:lnTo>
                    <a:pt x="154222" y="67358"/>
                  </a:lnTo>
                  <a:lnTo>
                    <a:pt x="162922" y="118305"/>
                  </a:lnTo>
                  <a:lnTo>
                    <a:pt x="167953" y="165381"/>
                  </a:lnTo>
                  <a:lnTo>
                    <a:pt x="156185" y="208315"/>
                  </a:lnTo>
                  <a:lnTo>
                    <a:pt x="124487" y="265748"/>
                  </a:lnTo>
                  <a:lnTo>
                    <a:pt x="103792" y="292256"/>
                  </a:lnTo>
                  <a:lnTo>
                    <a:pt x="83600" y="304449"/>
                  </a:lnTo>
                  <a:lnTo>
                    <a:pt x="71664" y="309339"/>
                  </a:lnTo>
                  <a:lnTo>
                    <a:pt x="60198" y="310259"/>
                  </a:lnTo>
                  <a:lnTo>
                    <a:pt x="38098" y="305042"/>
                  </a:lnTo>
                  <a:lnTo>
                    <a:pt x="11515" y="288950"/>
                  </a:lnTo>
                  <a:lnTo>
                    <a:pt x="6060" y="280289"/>
                  </a:lnTo>
                  <a:lnTo>
                    <a:pt x="0" y="258186"/>
                  </a:lnTo>
                  <a:lnTo>
                    <a:pt x="723" y="248081"/>
                  </a:lnTo>
                  <a:lnTo>
                    <a:pt x="7766" y="230614"/>
                  </a:lnTo>
                  <a:lnTo>
                    <a:pt x="15259" y="225020"/>
                  </a:lnTo>
                  <a:lnTo>
                    <a:pt x="36063" y="218805"/>
                  </a:lnTo>
                  <a:lnTo>
                    <a:pt x="93612" y="223220"/>
                  </a:lnTo>
                  <a:lnTo>
                    <a:pt x="144321" y="235357"/>
                  </a:lnTo>
                  <a:lnTo>
                    <a:pt x="205737" y="250159"/>
                  </a:lnTo>
                  <a:lnTo>
                    <a:pt x="258363" y="245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77298" y="210569"/>
              <a:ext cx="18827" cy="315856"/>
            </a:xfrm>
            <a:custGeom>
              <a:avLst/>
              <a:gdLst/>
              <a:ahLst/>
              <a:cxnLst/>
              <a:rect l="0" t="0" r="0" b="0"/>
              <a:pathLst>
                <a:path w="18827" h="315856">
                  <a:moveTo>
                    <a:pt x="18826" y="0"/>
                  </a:moveTo>
                  <a:lnTo>
                    <a:pt x="9761" y="58617"/>
                  </a:lnTo>
                  <a:lnTo>
                    <a:pt x="1351" y="107895"/>
                  </a:lnTo>
                  <a:lnTo>
                    <a:pt x="0" y="160651"/>
                  </a:lnTo>
                  <a:lnTo>
                    <a:pt x="5319" y="212677"/>
                  </a:lnTo>
                  <a:lnTo>
                    <a:pt x="7709" y="272771"/>
                  </a:lnTo>
                  <a:lnTo>
                    <a:pt x="829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22844" y="210569"/>
              <a:ext cx="131167" cy="156465"/>
            </a:xfrm>
            <a:custGeom>
              <a:avLst/>
              <a:gdLst/>
              <a:ahLst/>
              <a:cxnLst/>
              <a:rect l="0" t="0" r="0" b="0"/>
              <a:pathLst>
                <a:path w="131167" h="156465">
                  <a:moveTo>
                    <a:pt x="131166" y="147399"/>
                  </a:moveTo>
                  <a:lnTo>
                    <a:pt x="88474" y="150519"/>
                  </a:lnTo>
                  <a:lnTo>
                    <a:pt x="41235" y="156464"/>
                  </a:lnTo>
                  <a:lnTo>
                    <a:pt x="6254" y="151905"/>
                  </a:lnTo>
                  <a:lnTo>
                    <a:pt x="1098" y="146894"/>
                  </a:lnTo>
                  <a:lnTo>
                    <a:pt x="0" y="140043"/>
                  </a:lnTo>
                  <a:lnTo>
                    <a:pt x="13764" y="93788"/>
                  </a:lnTo>
                  <a:lnTo>
                    <a:pt x="42519" y="32671"/>
                  </a:lnTo>
                  <a:lnTo>
                    <a:pt x="574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17866" y="200041"/>
              <a:ext cx="254572" cy="351418"/>
            </a:xfrm>
            <a:custGeom>
              <a:avLst/>
              <a:gdLst/>
              <a:ahLst/>
              <a:cxnLst/>
              <a:rect l="0" t="0" r="0" b="0"/>
              <a:pathLst>
                <a:path w="254572" h="351418">
                  <a:moveTo>
                    <a:pt x="130942" y="0"/>
                  </a:moveTo>
                  <a:lnTo>
                    <a:pt x="93464" y="8333"/>
                  </a:lnTo>
                  <a:lnTo>
                    <a:pt x="36796" y="18645"/>
                  </a:lnTo>
                  <a:lnTo>
                    <a:pt x="15400" y="25054"/>
                  </a:lnTo>
                  <a:lnTo>
                    <a:pt x="8290" y="31911"/>
                  </a:lnTo>
                  <a:lnTo>
                    <a:pt x="392" y="52007"/>
                  </a:lnTo>
                  <a:lnTo>
                    <a:pt x="0" y="73417"/>
                  </a:lnTo>
                  <a:lnTo>
                    <a:pt x="9281" y="115758"/>
                  </a:lnTo>
                  <a:lnTo>
                    <a:pt x="14740" y="121625"/>
                  </a:lnTo>
                  <a:lnTo>
                    <a:pt x="21888" y="124367"/>
                  </a:lnTo>
                  <a:lnTo>
                    <a:pt x="39189" y="124295"/>
                  </a:lnTo>
                  <a:lnTo>
                    <a:pt x="69831" y="120016"/>
                  </a:lnTo>
                  <a:lnTo>
                    <a:pt x="129595" y="130867"/>
                  </a:lnTo>
                  <a:lnTo>
                    <a:pt x="171620" y="145260"/>
                  </a:lnTo>
                  <a:lnTo>
                    <a:pt x="196157" y="164053"/>
                  </a:lnTo>
                  <a:lnTo>
                    <a:pt x="243551" y="223652"/>
                  </a:lnTo>
                  <a:lnTo>
                    <a:pt x="251180" y="244460"/>
                  </a:lnTo>
                  <a:lnTo>
                    <a:pt x="254571" y="269306"/>
                  </a:lnTo>
                  <a:lnTo>
                    <a:pt x="249839" y="289707"/>
                  </a:lnTo>
                  <a:lnTo>
                    <a:pt x="227738" y="321868"/>
                  </a:lnTo>
                  <a:lnTo>
                    <a:pt x="202126" y="338044"/>
                  </a:lnTo>
                  <a:lnTo>
                    <a:pt x="166722" y="350245"/>
                  </a:lnTo>
                  <a:lnTo>
                    <a:pt x="143335" y="351417"/>
                  </a:lnTo>
                  <a:lnTo>
                    <a:pt x="94136" y="342637"/>
                  </a:lnTo>
                  <a:lnTo>
                    <a:pt x="35188" y="313695"/>
                  </a:lnTo>
                  <a:lnTo>
                    <a:pt x="24045" y="305926"/>
                  </a:lnTo>
                  <a:lnTo>
                    <a:pt x="151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22632" y="15792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3822" y="28726"/>
                  </a:lnTo>
                  <a:lnTo>
                    <a:pt x="11504" y="79091"/>
                  </a:lnTo>
                  <a:lnTo>
                    <a:pt x="10818" y="136128"/>
                  </a:lnTo>
                  <a:lnTo>
                    <a:pt x="10585" y="198508"/>
                  </a:lnTo>
                  <a:lnTo>
                    <a:pt x="4951" y="250301"/>
                  </a:lnTo>
                  <a:lnTo>
                    <a:pt x="977" y="309968"/>
                  </a:lnTo>
                  <a:lnTo>
                    <a:pt x="192" y="36802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75233" y="284269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46709" y="5589"/>
                  </a:lnTo>
                  <a:lnTo>
                    <a:pt x="185300" y="17958"/>
                  </a:lnTo>
                  <a:lnTo>
                    <a:pt x="126896" y="28547"/>
                  </a:lnTo>
                  <a:lnTo>
                    <a:pt x="70299" y="36574"/>
                  </a:lnTo>
                  <a:lnTo>
                    <a:pt x="17706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11059" y="389554"/>
              <a:ext cx="241032" cy="181803"/>
            </a:xfrm>
            <a:custGeom>
              <a:avLst/>
              <a:gdLst/>
              <a:ahLst/>
              <a:cxnLst/>
              <a:rect l="0" t="0" r="0" b="0"/>
              <a:pathLst>
                <a:path w="241032" h="181803">
                  <a:moveTo>
                    <a:pt x="122143" y="0"/>
                  </a:moveTo>
                  <a:lnTo>
                    <a:pt x="69438" y="19128"/>
                  </a:lnTo>
                  <a:lnTo>
                    <a:pt x="9973" y="70389"/>
                  </a:lnTo>
                  <a:lnTo>
                    <a:pt x="2100" y="90555"/>
                  </a:lnTo>
                  <a:lnTo>
                    <a:pt x="0" y="102484"/>
                  </a:lnTo>
                  <a:lnTo>
                    <a:pt x="3907" y="121978"/>
                  </a:lnTo>
                  <a:lnTo>
                    <a:pt x="14612" y="138440"/>
                  </a:lnTo>
                  <a:lnTo>
                    <a:pt x="40369" y="159692"/>
                  </a:lnTo>
                  <a:lnTo>
                    <a:pt x="90880" y="181802"/>
                  </a:lnTo>
                  <a:lnTo>
                    <a:pt x="127828" y="181639"/>
                  </a:lnTo>
                  <a:lnTo>
                    <a:pt x="173828" y="169933"/>
                  </a:lnTo>
                  <a:lnTo>
                    <a:pt x="213590" y="146304"/>
                  </a:lnTo>
                  <a:lnTo>
                    <a:pt x="228297" y="131705"/>
                  </a:lnTo>
                  <a:lnTo>
                    <a:pt x="238733" y="113517"/>
                  </a:lnTo>
                  <a:lnTo>
                    <a:pt x="241031" y="93736"/>
                  </a:lnTo>
                  <a:lnTo>
                    <a:pt x="236983" y="73246"/>
                  </a:lnTo>
                  <a:lnTo>
                    <a:pt x="221550" y="43149"/>
                  </a:lnTo>
                  <a:lnTo>
                    <a:pt x="208828" y="26586"/>
                  </a:lnTo>
                  <a:lnTo>
                    <a:pt x="182922" y="9697"/>
                  </a:lnTo>
                  <a:lnTo>
                    <a:pt x="163193" y="7429"/>
                  </a:lnTo>
                  <a:lnTo>
                    <a:pt x="13267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63200" y="154909"/>
              <a:ext cx="264238" cy="206186"/>
            </a:xfrm>
            <a:custGeom>
              <a:avLst/>
              <a:gdLst/>
              <a:ahLst/>
              <a:cxnLst/>
              <a:rect l="0" t="0" r="0" b="0"/>
              <a:pathLst>
                <a:path w="264238" h="206186">
                  <a:moveTo>
                    <a:pt x="170127" y="13546"/>
                  </a:moveTo>
                  <a:lnTo>
                    <a:pt x="153359" y="2368"/>
                  </a:lnTo>
                  <a:lnTo>
                    <a:pt x="129529" y="0"/>
                  </a:lnTo>
                  <a:lnTo>
                    <a:pt x="66428" y="11026"/>
                  </a:lnTo>
                  <a:lnTo>
                    <a:pt x="34895" y="22028"/>
                  </a:lnTo>
                  <a:lnTo>
                    <a:pt x="17997" y="33304"/>
                  </a:lnTo>
                  <a:lnTo>
                    <a:pt x="5807" y="49234"/>
                  </a:lnTo>
                  <a:lnTo>
                    <a:pt x="919" y="58395"/>
                  </a:lnTo>
                  <a:lnTo>
                    <a:pt x="0" y="66842"/>
                  </a:lnTo>
                  <a:lnTo>
                    <a:pt x="5217" y="82467"/>
                  </a:lnTo>
                  <a:lnTo>
                    <a:pt x="21574" y="94091"/>
                  </a:lnTo>
                  <a:lnTo>
                    <a:pt x="45612" y="101986"/>
                  </a:lnTo>
                  <a:lnTo>
                    <a:pt x="105582" y="110175"/>
                  </a:lnTo>
                  <a:lnTo>
                    <a:pt x="168424" y="122711"/>
                  </a:lnTo>
                  <a:lnTo>
                    <a:pt x="231687" y="139937"/>
                  </a:lnTo>
                  <a:lnTo>
                    <a:pt x="242752" y="143430"/>
                  </a:lnTo>
                  <a:lnTo>
                    <a:pt x="258166" y="156670"/>
                  </a:lnTo>
                  <a:lnTo>
                    <a:pt x="263914" y="165114"/>
                  </a:lnTo>
                  <a:lnTo>
                    <a:pt x="264237" y="173083"/>
                  </a:lnTo>
                  <a:lnTo>
                    <a:pt x="260943" y="180736"/>
                  </a:lnTo>
                  <a:lnTo>
                    <a:pt x="255237" y="188177"/>
                  </a:lnTo>
                  <a:lnTo>
                    <a:pt x="236419" y="199565"/>
                  </a:lnTo>
                  <a:lnTo>
                    <a:pt x="213628" y="206185"/>
                  </a:lnTo>
                  <a:lnTo>
                    <a:pt x="154191" y="203702"/>
                  </a:lnTo>
                  <a:lnTo>
                    <a:pt x="100732" y="194781"/>
                  </a:lnTo>
                  <a:lnTo>
                    <a:pt x="54313" y="182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12269" y="10528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4316"/>
                  </a:lnTo>
                  <a:lnTo>
                    <a:pt x="9553" y="227777"/>
                  </a:lnTo>
                  <a:lnTo>
                    <a:pt x="10336" y="27982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56620" y="157927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8334" y="0"/>
                  </a:moveTo>
                  <a:lnTo>
                    <a:pt x="0" y="57264"/>
                  </a:lnTo>
                  <a:lnTo>
                    <a:pt x="1575" y="112893"/>
                  </a:lnTo>
                  <a:lnTo>
                    <a:pt x="5330" y="156630"/>
                  </a:lnTo>
                  <a:lnTo>
                    <a:pt x="6999" y="199465"/>
                  </a:lnTo>
                  <a:lnTo>
                    <a:pt x="7741" y="241899"/>
                  </a:lnTo>
                  <a:lnTo>
                    <a:pt x="11277" y="295892"/>
                  </a:lnTo>
                  <a:lnTo>
                    <a:pt x="17363" y="351166"/>
                  </a:lnTo>
                  <a:lnTo>
                    <a:pt x="18862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12775" y="211003"/>
              <a:ext cx="286815" cy="333606"/>
            </a:xfrm>
            <a:custGeom>
              <a:avLst/>
              <a:gdLst/>
              <a:ahLst/>
              <a:cxnLst/>
              <a:rect l="0" t="0" r="0" b="0"/>
              <a:pathLst>
                <a:path w="286815" h="333606">
                  <a:moveTo>
                    <a:pt x="168033" y="10095"/>
                  </a:moveTo>
                  <a:lnTo>
                    <a:pt x="130555" y="1762"/>
                  </a:lnTo>
                  <a:lnTo>
                    <a:pt x="79131" y="0"/>
                  </a:lnTo>
                  <a:lnTo>
                    <a:pt x="26253" y="1992"/>
                  </a:lnTo>
                  <a:lnTo>
                    <a:pt x="7144" y="10783"/>
                  </a:lnTo>
                  <a:lnTo>
                    <a:pt x="2282" y="18742"/>
                  </a:lnTo>
                  <a:lnTo>
                    <a:pt x="0" y="40065"/>
                  </a:lnTo>
                  <a:lnTo>
                    <a:pt x="8066" y="97947"/>
                  </a:lnTo>
                  <a:lnTo>
                    <a:pt x="20925" y="148721"/>
                  </a:lnTo>
                  <a:lnTo>
                    <a:pt x="24338" y="162174"/>
                  </a:lnTo>
                  <a:lnTo>
                    <a:pt x="28952" y="167633"/>
                  </a:lnTo>
                  <a:lnTo>
                    <a:pt x="34368" y="167763"/>
                  </a:lnTo>
                  <a:lnTo>
                    <a:pt x="86073" y="134376"/>
                  </a:lnTo>
                  <a:lnTo>
                    <a:pt x="108990" y="132791"/>
                  </a:lnTo>
                  <a:lnTo>
                    <a:pt x="161829" y="141306"/>
                  </a:lnTo>
                  <a:lnTo>
                    <a:pt x="219858" y="169126"/>
                  </a:lnTo>
                  <a:lnTo>
                    <a:pt x="257039" y="196316"/>
                  </a:lnTo>
                  <a:lnTo>
                    <a:pt x="274084" y="222809"/>
                  </a:lnTo>
                  <a:lnTo>
                    <a:pt x="286544" y="252886"/>
                  </a:lnTo>
                  <a:lnTo>
                    <a:pt x="286814" y="263202"/>
                  </a:lnTo>
                  <a:lnTo>
                    <a:pt x="280876" y="284024"/>
                  </a:lnTo>
                  <a:lnTo>
                    <a:pt x="267318" y="301857"/>
                  </a:lnTo>
                  <a:lnTo>
                    <a:pt x="249594" y="316412"/>
                  </a:lnTo>
                  <a:lnTo>
                    <a:pt x="230018" y="326780"/>
                  </a:lnTo>
                  <a:lnTo>
                    <a:pt x="193679" y="333605"/>
                  </a:lnTo>
                  <a:lnTo>
                    <a:pt x="147883" y="327505"/>
                  </a:lnTo>
                  <a:lnTo>
                    <a:pt x="116829" y="317182"/>
                  </a:lnTo>
                  <a:lnTo>
                    <a:pt x="73277" y="283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30850" y="218676"/>
              <a:ext cx="176343" cy="360392"/>
            </a:xfrm>
            <a:custGeom>
              <a:avLst/>
              <a:gdLst/>
              <a:ahLst/>
              <a:cxnLst/>
              <a:rect l="0" t="0" r="0" b="0"/>
              <a:pathLst>
                <a:path w="176343" h="360392">
                  <a:moveTo>
                    <a:pt x="144756" y="128764"/>
                  </a:moveTo>
                  <a:lnTo>
                    <a:pt x="161524" y="117586"/>
                  </a:lnTo>
                  <a:lnTo>
                    <a:pt x="166463" y="109613"/>
                  </a:lnTo>
                  <a:lnTo>
                    <a:pt x="171951" y="88277"/>
                  </a:lnTo>
                  <a:lnTo>
                    <a:pt x="169451" y="55547"/>
                  </a:lnTo>
                  <a:lnTo>
                    <a:pt x="155713" y="23622"/>
                  </a:lnTo>
                  <a:lnTo>
                    <a:pt x="140267" y="8725"/>
                  </a:lnTo>
                  <a:lnTo>
                    <a:pt x="131235" y="3114"/>
                  </a:lnTo>
                  <a:lnTo>
                    <a:pt x="105601" y="0"/>
                  </a:lnTo>
                  <a:lnTo>
                    <a:pt x="75881" y="3685"/>
                  </a:lnTo>
                  <a:lnTo>
                    <a:pt x="47075" y="13122"/>
                  </a:lnTo>
                  <a:lnTo>
                    <a:pt x="28032" y="28234"/>
                  </a:lnTo>
                  <a:lnTo>
                    <a:pt x="10735" y="56473"/>
                  </a:lnTo>
                  <a:lnTo>
                    <a:pt x="3303" y="77918"/>
                  </a:lnTo>
                  <a:lnTo>
                    <a:pt x="0" y="103046"/>
                  </a:lnTo>
                  <a:lnTo>
                    <a:pt x="4771" y="123573"/>
                  </a:lnTo>
                  <a:lnTo>
                    <a:pt x="26897" y="155814"/>
                  </a:lnTo>
                  <a:lnTo>
                    <a:pt x="46361" y="164183"/>
                  </a:lnTo>
                  <a:lnTo>
                    <a:pt x="58103" y="166415"/>
                  </a:lnTo>
                  <a:lnTo>
                    <a:pt x="80507" y="162655"/>
                  </a:lnTo>
                  <a:lnTo>
                    <a:pt x="102163" y="152016"/>
                  </a:lnTo>
                  <a:lnTo>
                    <a:pt x="155221" y="112199"/>
                  </a:lnTo>
                  <a:lnTo>
                    <a:pt x="161092" y="111871"/>
                  </a:lnTo>
                  <a:lnTo>
                    <a:pt x="163835" y="116332"/>
                  </a:lnTo>
                  <a:lnTo>
                    <a:pt x="171618" y="169891"/>
                  </a:lnTo>
                  <a:lnTo>
                    <a:pt x="167306" y="227138"/>
                  </a:lnTo>
                  <a:lnTo>
                    <a:pt x="169375" y="277235"/>
                  </a:lnTo>
                  <a:lnTo>
                    <a:pt x="174278" y="322884"/>
                  </a:lnTo>
                  <a:lnTo>
                    <a:pt x="176342" y="360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65119" y="60012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22598" y="979150"/>
            <a:ext cx="5462833" cy="597049"/>
            <a:chOff x="422598" y="979150"/>
            <a:chExt cx="5462833" cy="597049"/>
          </a:xfrm>
        </p:grpSpPr>
        <p:sp>
          <p:nvSpPr>
            <p:cNvPr id="41" name="Freeform 40"/>
            <p:cNvSpPr/>
            <p:nvPr/>
          </p:nvSpPr>
          <p:spPr>
            <a:xfrm>
              <a:off x="422598" y="979150"/>
              <a:ext cx="209112" cy="411339"/>
            </a:xfrm>
            <a:custGeom>
              <a:avLst/>
              <a:gdLst/>
              <a:ahLst/>
              <a:cxnLst/>
              <a:rect l="0" t="0" r="0" b="0"/>
              <a:pathLst>
                <a:path w="209112" h="411339">
                  <a:moveTo>
                    <a:pt x="9070" y="94756"/>
                  </a:moveTo>
                  <a:lnTo>
                    <a:pt x="5" y="153373"/>
                  </a:lnTo>
                  <a:lnTo>
                    <a:pt x="0" y="215953"/>
                  </a:lnTo>
                  <a:lnTo>
                    <a:pt x="5863" y="266107"/>
                  </a:lnTo>
                  <a:lnTo>
                    <a:pt x="11556" y="325569"/>
                  </a:lnTo>
                  <a:lnTo>
                    <a:pt x="14854" y="352927"/>
                  </a:lnTo>
                  <a:lnTo>
                    <a:pt x="13679" y="399087"/>
                  </a:lnTo>
                  <a:lnTo>
                    <a:pt x="15652" y="409947"/>
                  </a:lnTo>
                  <a:lnTo>
                    <a:pt x="16967" y="411338"/>
                  </a:lnTo>
                  <a:lnTo>
                    <a:pt x="19252" y="356490"/>
                  </a:lnTo>
                  <a:lnTo>
                    <a:pt x="19496" y="307358"/>
                  </a:lnTo>
                  <a:lnTo>
                    <a:pt x="19578" y="245589"/>
                  </a:lnTo>
                  <a:lnTo>
                    <a:pt x="18423" y="196639"/>
                  </a:lnTo>
                  <a:lnTo>
                    <a:pt x="8144" y="140704"/>
                  </a:lnTo>
                  <a:lnTo>
                    <a:pt x="3979" y="117517"/>
                  </a:lnTo>
                  <a:lnTo>
                    <a:pt x="6027" y="95514"/>
                  </a:lnTo>
                  <a:lnTo>
                    <a:pt x="17076" y="77155"/>
                  </a:lnTo>
                  <a:lnTo>
                    <a:pt x="33685" y="62367"/>
                  </a:lnTo>
                  <a:lnTo>
                    <a:pt x="52765" y="51895"/>
                  </a:lnTo>
                  <a:lnTo>
                    <a:pt x="112368" y="37163"/>
                  </a:lnTo>
                  <a:lnTo>
                    <a:pt x="167255" y="18649"/>
                  </a:lnTo>
                  <a:lnTo>
                    <a:pt x="2091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3253" y="1205188"/>
              <a:ext cx="136872" cy="26647"/>
            </a:xfrm>
            <a:custGeom>
              <a:avLst/>
              <a:gdLst/>
              <a:ahLst/>
              <a:cxnLst/>
              <a:rect l="0" t="0" r="0" b="0"/>
              <a:pathLst>
                <a:path w="136872" h="26647">
                  <a:moveTo>
                    <a:pt x="136871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51108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8763" y="1273948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4352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8051" y="1259382"/>
              <a:ext cx="147400" cy="109323"/>
            </a:xfrm>
            <a:custGeom>
              <a:avLst/>
              <a:gdLst/>
              <a:ahLst/>
              <a:cxnLst/>
              <a:rect l="0" t="0" r="0" b="0"/>
              <a:pathLst>
                <a:path w="147400" h="109323">
                  <a:moveTo>
                    <a:pt x="0" y="46151"/>
                  </a:moveTo>
                  <a:lnTo>
                    <a:pt x="14655" y="90114"/>
                  </a:lnTo>
                  <a:lnTo>
                    <a:pt x="16789" y="91837"/>
                  </a:lnTo>
                  <a:lnTo>
                    <a:pt x="18212" y="88307"/>
                  </a:lnTo>
                  <a:lnTo>
                    <a:pt x="23927" y="26369"/>
                  </a:lnTo>
                  <a:lnTo>
                    <a:pt x="26480" y="15415"/>
                  </a:lnTo>
                  <a:lnTo>
                    <a:pt x="32861" y="8113"/>
                  </a:lnTo>
                  <a:lnTo>
                    <a:pt x="52430" y="0"/>
                  </a:lnTo>
                  <a:lnTo>
                    <a:pt x="63029" y="1345"/>
                  </a:lnTo>
                  <a:lnTo>
                    <a:pt x="84165" y="12200"/>
                  </a:lnTo>
                  <a:lnTo>
                    <a:pt x="110206" y="38041"/>
                  </a:lnTo>
                  <a:lnTo>
                    <a:pt x="135670" y="88584"/>
                  </a:lnTo>
                  <a:lnTo>
                    <a:pt x="143924" y="107467"/>
                  </a:lnTo>
                  <a:lnTo>
                    <a:pt x="147399" y="109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5134" y="1079914"/>
              <a:ext cx="160887" cy="300696"/>
            </a:xfrm>
            <a:custGeom>
              <a:avLst/>
              <a:gdLst/>
              <a:ahLst/>
              <a:cxnLst/>
              <a:rect l="0" t="0" r="0" b="0"/>
              <a:pathLst>
                <a:path w="160887" h="300696">
                  <a:moveTo>
                    <a:pt x="97715" y="246676"/>
                  </a:moveTo>
                  <a:lnTo>
                    <a:pt x="103304" y="229909"/>
                  </a:lnTo>
                  <a:lnTo>
                    <a:pt x="102929" y="212318"/>
                  </a:lnTo>
                  <a:lnTo>
                    <a:pt x="101191" y="202714"/>
                  </a:lnTo>
                  <a:lnTo>
                    <a:pt x="89901" y="185803"/>
                  </a:lnTo>
                  <a:lnTo>
                    <a:pt x="81978" y="178018"/>
                  </a:lnTo>
                  <a:lnTo>
                    <a:pt x="60695" y="169368"/>
                  </a:lnTo>
                  <a:lnTo>
                    <a:pt x="48469" y="167062"/>
                  </a:lnTo>
                  <a:lnTo>
                    <a:pt x="37978" y="169033"/>
                  </a:lnTo>
                  <a:lnTo>
                    <a:pt x="20083" y="180583"/>
                  </a:lnTo>
                  <a:lnTo>
                    <a:pt x="7450" y="200534"/>
                  </a:lnTo>
                  <a:lnTo>
                    <a:pt x="2443" y="212405"/>
                  </a:lnTo>
                  <a:lnTo>
                    <a:pt x="0" y="238074"/>
                  </a:lnTo>
                  <a:lnTo>
                    <a:pt x="3984" y="262740"/>
                  </a:lnTo>
                  <a:lnTo>
                    <a:pt x="13553" y="281502"/>
                  </a:lnTo>
                  <a:lnTo>
                    <a:pt x="28724" y="294520"/>
                  </a:lnTo>
                  <a:lnTo>
                    <a:pt x="37683" y="299629"/>
                  </a:lnTo>
                  <a:lnTo>
                    <a:pt x="47165" y="300695"/>
                  </a:lnTo>
                  <a:lnTo>
                    <a:pt x="67060" y="295641"/>
                  </a:lnTo>
                  <a:lnTo>
                    <a:pt x="92402" y="279642"/>
                  </a:lnTo>
                  <a:lnTo>
                    <a:pt x="104322" y="263667"/>
                  </a:lnTo>
                  <a:lnTo>
                    <a:pt x="112350" y="243699"/>
                  </a:lnTo>
                  <a:lnTo>
                    <a:pt x="120623" y="189633"/>
                  </a:lnTo>
                  <a:lnTo>
                    <a:pt x="127587" y="128564"/>
                  </a:lnTo>
                  <a:lnTo>
                    <a:pt x="120557" y="71440"/>
                  </a:lnTo>
                  <a:lnTo>
                    <a:pt x="107903" y="18216"/>
                  </a:lnTo>
                  <a:lnTo>
                    <a:pt x="104507" y="6632"/>
                  </a:lnTo>
                  <a:lnTo>
                    <a:pt x="99904" y="1249"/>
                  </a:lnTo>
                  <a:lnTo>
                    <a:pt x="94495" y="0"/>
                  </a:lnTo>
                  <a:lnTo>
                    <a:pt x="88549" y="1507"/>
                  </a:lnTo>
                  <a:lnTo>
                    <a:pt x="84586" y="7191"/>
                  </a:lnTo>
                  <a:lnTo>
                    <a:pt x="79007" y="37547"/>
                  </a:lnTo>
                  <a:lnTo>
                    <a:pt x="77122" y="89727"/>
                  </a:lnTo>
                  <a:lnTo>
                    <a:pt x="82339" y="145094"/>
                  </a:lnTo>
                  <a:lnTo>
                    <a:pt x="98001" y="203663"/>
                  </a:lnTo>
                  <a:lnTo>
                    <a:pt x="106031" y="224050"/>
                  </a:lnTo>
                  <a:lnTo>
                    <a:pt x="124876" y="248681"/>
                  </a:lnTo>
                  <a:lnTo>
                    <a:pt x="160886" y="278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84518" y="110549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0095" y="159756"/>
                  </a:lnTo>
                  <a:lnTo>
                    <a:pt x="11612" y="21725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68704" y="1225768"/>
              <a:ext cx="231628" cy="16595"/>
            </a:xfrm>
            <a:custGeom>
              <a:avLst/>
              <a:gdLst/>
              <a:ahLst/>
              <a:cxnLst/>
              <a:rect l="0" t="0" r="0" b="0"/>
              <a:pathLst>
                <a:path w="231628" h="16595">
                  <a:moveTo>
                    <a:pt x="231627" y="6066"/>
                  </a:moveTo>
                  <a:lnTo>
                    <a:pt x="199175" y="0"/>
                  </a:lnTo>
                  <a:lnTo>
                    <a:pt x="136107" y="5036"/>
                  </a:lnTo>
                  <a:lnTo>
                    <a:pt x="78921" y="7032"/>
                  </a:lnTo>
                  <a:lnTo>
                    <a:pt x="32617" y="14359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21388" y="1084435"/>
              <a:ext cx="273742" cy="298120"/>
            </a:xfrm>
            <a:custGeom>
              <a:avLst/>
              <a:gdLst/>
              <a:ahLst/>
              <a:cxnLst/>
              <a:rect l="0" t="0" r="0" b="0"/>
              <a:pathLst>
                <a:path w="273742" h="298120">
                  <a:moveTo>
                    <a:pt x="0" y="0"/>
                  </a:moveTo>
                  <a:lnTo>
                    <a:pt x="3120" y="54144"/>
                  </a:lnTo>
                  <a:lnTo>
                    <a:pt x="8334" y="101440"/>
                  </a:lnTo>
                  <a:lnTo>
                    <a:pt x="12998" y="156788"/>
                  </a:lnTo>
                  <a:lnTo>
                    <a:pt x="18669" y="207113"/>
                  </a:lnTo>
                  <a:lnTo>
                    <a:pt x="26175" y="266039"/>
                  </a:lnTo>
                  <a:lnTo>
                    <a:pt x="26808" y="272116"/>
                  </a:lnTo>
                  <a:lnTo>
                    <a:pt x="26061" y="272657"/>
                  </a:lnTo>
                  <a:lnTo>
                    <a:pt x="24393" y="269509"/>
                  </a:lnTo>
                  <a:lnTo>
                    <a:pt x="22886" y="224768"/>
                  </a:lnTo>
                  <a:lnTo>
                    <a:pt x="26939" y="201672"/>
                  </a:lnTo>
                  <a:lnTo>
                    <a:pt x="31997" y="192940"/>
                  </a:lnTo>
                  <a:lnTo>
                    <a:pt x="46977" y="180117"/>
                  </a:lnTo>
                  <a:lnTo>
                    <a:pt x="55884" y="177400"/>
                  </a:lnTo>
                  <a:lnTo>
                    <a:pt x="75140" y="177500"/>
                  </a:lnTo>
                  <a:lnTo>
                    <a:pt x="92277" y="187683"/>
                  </a:lnTo>
                  <a:lnTo>
                    <a:pt x="106523" y="205077"/>
                  </a:lnTo>
                  <a:lnTo>
                    <a:pt x="129090" y="262258"/>
                  </a:lnTo>
                  <a:lnTo>
                    <a:pt x="141400" y="298119"/>
                  </a:lnTo>
                  <a:lnTo>
                    <a:pt x="139664" y="292764"/>
                  </a:lnTo>
                  <a:lnTo>
                    <a:pt x="143287" y="270019"/>
                  </a:lnTo>
                  <a:lnTo>
                    <a:pt x="151770" y="241052"/>
                  </a:lnTo>
                  <a:lnTo>
                    <a:pt x="157332" y="233231"/>
                  </a:lnTo>
                  <a:lnTo>
                    <a:pt x="172871" y="221421"/>
                  </a:lnTo>
                  <a:lnTo>
                    <a:pt x="232015" y="191279"/>
                  </a:lnTo>
                  <a:lnTo>
                    <a:pt x="246617" y="175090"/>
                  </a:lnTo>
                  <a:lnTo>
                    <a:pt x="252149" y="165860"/>
                  </a:lnTo>
                  <a:lnTo>
                    <a:pt x="252327" y="157366"/>
                  </a:lnTo>
                  <a:lnTo>
                    <a:pt x="248937" y="149364"/>
                  </a:lnTo>
                  <a:lnTo>
                    <a:pt x="243167" y="141690"/>
                  </a:lnTo>
                  <a:lnTo>
                    <a:pt x="224278" y="133163"/>
                  </a:lnTo>
                  <a:lnTo>
                    <a:pt x="201454" y="130543"/>
                  </a:lnTo>
                  <a:lnTo>
                    <a:pt x="179613" y="133278"/>
                  </a:lnTo>
                  <a:lnTo>
                    <a:pt x="161326" y="141513"/>
                  </a:lnTo>
                  <a:lnTo>
                    <a:pt x="153174" y="146984"/>
                  </a:lnTo>
                  <a:lnTo>
                    <a:pt x="140997" y="165542"/>
                  </a:lnTo>
                  <a:lnTo>
                    <a:pt x="134025" y="188218"/>
                  </a:lnTo>
                  <a:lnTo>
                    <a:pt x="136677" y="220714"/>
                  </a:lnTo>
                  <a:lnTo>
                    <a:pt x="141854" y="241985"/>
                  </a:lnTo>
                  <a:lnTo>
                    <a:pt x="154293" y="260017"/>
                  </a:lnTo>
                  <a:lnTo>
                    <a:pt x="171520" y="274660"/>
                  </a:lnTo>
                  <a:lnTo>
                    <a:pt x="190875" y="285068"/>
                  </a:lnTo>
                  <a:lnTo>
                    <a:pt x="247549" y="293516"/>
                  </a:lnTo>
                  <a:lnTo>
                    <a:pt x="27374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91310" y="1218698"/>
              <a:ext cx="115055" cy="357501"/>
            </a:xfrm>
            <a:custGeom>
              <a:avLst/>
              <a:gdLst/>
              <a:ahLst/>
              <a:cxnLst/>
              <a:rect l="0" t="0" r="0" b="0"/>
              <a:pathLst>
                <a:path w="115055" h="357501">
                  <a:moveTo>
                    <a:pt x="19674" y="86835"/>
                  </a:moveTo>
                  <a:lnTo>
                    <a:pt x="25263" y="145452"/>
                  </a:lnTo>
                  <a:lnTo>
                    <a:pt x="34328" y="197010"/>
                  </a:lnTo>
                  <a:lnTo>
                    <a:pt x="38834" y="256740"/>
                  </a:lnTo>
                  <a:lnTo>
                    <a:pt x="45758" y="307713"/>
                  </a:lnTo>
                  <a:lnTo>
                    <a:pt x="50173" y="357500"/>
                  </a:lnTo>
                  <a:lnTo>
                    <a:pt x="50535" y="356186"/>
                  </a:lnTo>
                  <a:lnTo>
                    <a:pt x="47925" y="331979"/>
                  </a:lnTo>
                  <a:lnTo>
                    <a:pt x="33273" y="274402"/>
                  </a:lnTo>
                  <a:lnTo>
                    <a:pt x="19587" y="214526"/>
                  </a:lnTo>
                  <a:lnTo>
                    <a:pt x="5619" y="151702"/>
                  </a:lnTo>
                  <a:lnTo>
                    <a:pt x="0" y="90203"/>
                  </a:lnTo>
                  <a:lnTo>
                    <a:pt x="1367" y="43639"/>
                  </a:lnTo>
                  <a:lnTo>
                    <a:pt x="9978" y="22404"/>
                  </a:lnTo>
                  <a:lnTo>
                    <a:pt x="24723" y="8286"/>
                  </a:lnTo>
                  <a:lnTo>
                    <a:pt x="33569" y="2884"/>
                  </a:lnTo>
                  <a:lnTo>
                    <a:pt x="52756" y="0"/>
                  </a:lnTo>
                  <a:lnTo>
                    <a:pt x="62785" y="869"/>
                  </a:lnTo>
                  <a:lnTo>
                    <a:pt x="80169" y="8074"/>
                  </a:lnTo>
                  <a:lnTo>
                    <a:pt x="95694" y="20245"/>
                  </a:lnTo>
                  <a:lnTo>
                    <a:pt x="110392" y="37352"/>
                  </a:lnTo>
                  <a:lnTo>
                    <a:pt x="114078" y="47997"/>
                  </a:lnTo>
                  <a:lnTo>
                    <a:pt x="115054" y="72304"/>
                  </a:lnTo>
                  <a:lnTo>
                    <a:pt x="108469" y="92465"/>
                  </a:lnTo>
                  <a:lnTo>
                    <a:pt x="103437" y="101117"/>
                  </a:lnTo>
                  <a:lnTo>
                    <a:pt x="88488" y="113850"/>
                  </a:lnTo>
                  <a:lnTo>
                    <a:pt x="68975" y="122238"/>
                  </a:lnTo>
                  <a:lnTo>
                    <a:pt x="19674" y="128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16269" y="1183714"/>
              <a:ext cx="168457" cy="161015"/>
            </a:xfrm>
            <a:custGeom>
              <a:avLst/>
              <a:gdLst/>
              <a:ahLst/>
              <a:cxnLst/>
              <a:rect l="0" t="0" r="0" b="0"/>
              <a:pathLst>
                <a:path w="168457" h="161015">
                  <a:moveTo>
                    <a:pt x="0" y="79705"/>
                  </a:moveTo>
                  <a:lnTo>
                    <a:pt x="58617" y="79705"/>
                  </a:lnTo>
                  <a:lnTo>
                    <a:pt x="93407" y="74116"/>
                  </a:lnTo>
                  <a:lnTo>
                    <a:pt x="125942" y="59462"/>
                  </a:lnTo>
                  <a:lnTo>
                    <a:pt x="140982" y="43802"/>
                  </a:lnTo>
                  <a:lnTo>
                    <a:pt x="146631" y="34713"/>
                  </a:lnTo>
                  <a:lnTo>
                    <a:pt x="146887" y="26314"/>
                  </a:lnTo>
                  <a:lnTo>
                    <a:pt x="143548" y="18375"/>
                  </a:lnTo>
                  <a:lnTo>
                    <a:pt x="137813" y="10742"/>
                  </a:lnTo>
                  <a:lnTo>
                    <a:pt x="115842" y="2262"/>
                  </a:lnTo>
                  <a:lnTo>
                    <a:pt x="101795" y="0"/>
                  </a:lnTo>
                  <a:lnTo>
                    <a:pt x="76828" y="3727"/>
                  </a:lnTo>
                  <a:lnTo>
                    <a:pt x="65256" y="7996"/>
                  </a:lnTo>
                  <a:lnTo>
                    <a:pt x="56372" y="15521"/>
                  </a:lnTo>
                  <a:lnTo>
                    <a:pt x="43382" y="36361"/>
                  </a:lnTo>
                  <a:lnTo>
                    <a:pt x="35081" y="74401"/>
                  </a:lnTo>
                  <a:lnTo>
                    <a:pt x="39378" y="98405"/>
                  </a:lnTo>
                  <a:lnTo>
                    <a:pt x="54951" y="128530"/>
                  </a:lnTo>
                  <a:lnTo>
                    <a:pt x="68877" y="143519"/>
                  </a:lnTo>
                  <a:lnTo>
                    <a:pt x="86764" y="154080"/>
                  </a:lnTo>
                  <a:lnTo>
                    <a:pt x="122154" y="161014"/>
                  </a:lnTo>
                  <a:lnTo>
                    <a:pt x="168456" y="153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37367" y="1221305"/>
              <a:ext cx="147400" cy="143697"/>
            </a:xfrm>
            <a:custGeom>
              <a:avLst/>
              <a:gdLst/>
              <a:ahLst/>
              <a:cxnLst/>
              <a:rect l="0" t="0" r="0" b="0"/>
              <a:pathLst>
                <a:path w="147400" h="143697">
                  <a:moveTo>
                    <a:pt x="0" y="31586"/>
                  </a:moveTo>
                  <a:lnTo>
                    <a:pt x="19129" y="95013"/>
                  </a:lnTo>
                  <a:lnTo>
                    <a:pt x="49804" y="141844"/>
                  </a:lnTo>
                  <a:lnTo>
                    <a:pt x="53090" y="143696"/>
                  </a:lnTo>
                  <a:lnTo>
                    <a:pt x="54111" y="141421"/>
                  </a:lnTo>
                  <a:lnTo>
                    <a:pt x="47344" y="112553"/>
                  </a:lnTo>
                  <a:lnTo>
                    <a:pt x="18854" y="52356"/>
                  </a:lnTo>
                  <a:lnTo>
                    <a:pt x="7407" y="20972"/>
                  </a:lnTo>
                  <a:lnTo>
                    <a:pt x="9617" y="13982"/>
                  </a:lnTo>
                  <a:lnTo>
                    <a:pt x="15770" y="9321"/>
                  </a:lnTo>
                  <a:lnTo>
                    <a:pt x="46787" y="2762"/>
                  </a:lnTo>
                  <a:lnTo>
                    <a:pt x="99189" y="54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45425" y="1205188"/>
              <a:ext cx="97270" cy="142460"/>
            </a:xfrm>
            <a:custGeom>
              <a:avLst/>
              <a:gdLst/>
              <a:ahLst/>
              <a:cxnLst/>
              <a:rect l="0" t="0" r="0" b="0"/>
              <a:pathLst>
                <a:path w="97270" h="142460">
                  <a:moveTo>
                    <a:pt x="97269" y="5589"/>
                  </a:moveTo>
                  <a:lnTo>
                    <a:pt x="80501" y="0"/>
                  </a:lnTo>
                  <a:lnTo>
                    <a:pt x="62910" y="375"/>
                  </a:lnTo>
                  <a:lnTo>
                    <a:pt x="43394" y="5611"/>
                  </a:lnTo>
                  <a:lnTo>
                    <a:pt x="23022" y="15737"/>
                  </a:lnTo>
                  <a:lnTo>
                    <a:pt x="8508" y="31156"/>
                  </a:lnTo>
                  <a:lnTo>
                    <a:pt x="3000" y="40181"/>
                  </a:lnTo>
                  <a:lnTo>
                    <a:pt x="0" y="65807"/>
                  </a:lnTo>
                  <a:lnTo>
                    <a:pt x="3735" y="93184"/>
                  </a:lnTo>
                  <a:lnTo>
                    <a:pt x="13194" y="113150"/>
                  </a:lnTo>
                  <a:lnTo>
                    <a:pt x="28317" y="126703"/>
                  </a:lnTo>
                  <a:lnTo>
                    <a:pt x="46736" y="135457"/>
                  </a:lnTo>
                  <a:lnTo>
                    <a:pt x="86740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92365" y="1197388"/>
              <a:ext cx="108257" cy="145837"/>
            </a:xfrm>
            <a:custGeom>
              <a:avLst/>
              <a:gdLst/>
              <a:ahLst/>
              <a:cxnLst/>
              <a:rect l="0" t="0" r="0" b="0"/>
              <a:pathLst>
                <a:path w="108257" h="145837">
                  <a:moveTo>
                    <a:pt x="13500" y="66031"/>
                  </a:moveTo>
                  <a:lnTo>
                    <a:pt x="50978" y="57698"/>
                  </a:lnTo>
                  <a:lnTo>
                    <a:pt x="73441" y="54139"/>
                  </a:lnTo>
                  <a:lnTo>
                    <a:pt x="91223" y="44758"/>
                  </a:lnTo>
                  <a:lnTo>
                    <a:pt x="95731" y="37811"/>
                  </a:lnTo>
                  <a:lnTo>
                    <a:pt x="97620" y="20734"/>
                  </a:lnTo>
                  <a:lnTo>
                    <a:pt x="94147" y="13606"/>
                  </a:lnTo>
                  <a:lnTo>
                    <a:pt x="80929" y="2567"/>
                  </a:lnTo>
                  <a:lnTo>
                    <a:pt x="60236" y="0"/>
                  </a:lnTo>
                  <a:lnTo>
                    <a:pt x="37781" y="3929"/>
                  </a:lnTo>
                  <a:lnTo>
                    <a:pt x="20002" y="13474"/>
                  </a:lnTo>
                  <a:lnTo>
                    <a:pt x="7421" y="28634"/>
                  </a:lnTo>
                  <a:lnTo>
                    <a:pt x="2428" y="37590"/>
                  </a:lnTo>
                  <a:lnTo>
                    <a:pt x="0" y="60020"/>
                  </a:lnTo>
                  <a:lnTo>
                    <a:pt x="3990" y="84417"/>
                  </a:lnTo>
                  <a:lnTo>
                    <a:pt x="13563" y="106958"/>
                  </a:lnTo>
                  <a:lnTo>
                    <a:pt x="37695" y="133790"/>
                  </a:lnTo>
                  <a:lnTo>
                    <a:pt x="60128" y="142939"/>
                  </a:lnTo>
                  <a:lnTo>
                    <a:pt x="82187" y="145836"/>
                  </a:lnTo>
                  <a:lnTo>
                    <a:pt x="108256" y="1397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74321" y="1233347"/>
              <a:ext cx="136871" cy="135358"/>
            </a:xfrm>
            <a:custGeom>
              <a:avLst/>
              <a:gdLst/>
              <a:ahLst/>
              <a:cxnLst/>
              <a:rect l="0" t="0" r="0" b="0"/>
              <a:pathLst>
                <a:path w="136871" h="135358">
                  <a:moveTo>
                    <a:pt x="0" y="30072"/>
                  </a:moveTo>
                  <a:lnTo>
                    <a:pt x="8333" y="67550"/>
                  </a:lnTo>
                  <a:lnTo>
                    <a:pt x="9553" y="82994"/>
                  </a:lnTo>
                  <a:lnTo>
                    <a:pt x="16711" y="20626"/>
                  </a:lnTo>
                  <a:lnTo>
                    <a:pt x="21669" y="9737"/>
                  </a:lnTo>
                  <a:lnTo>
                    <a:pt x="28484" y="3647"/>
                  </a:lnTo>
                  <a:lnTo>
                    <a:pt x="36537" y="757"/>
                  </a:lnTo>
                  <a:lnTo>
                    <a:pt x="45415" y="0"/>
                  </a:lnTo>
                  <a:lnTo>
                    <a:pt x="61519" y="5398"/>
                  </a:lnTo>
                  <a:lnTo>
                    <a:pt x="90921" y="27928"/>
                  </a:lnTo>
                  <a:lnTo>
                    <a:pt x="112207" y="53613"/>
                  </a:lnTo>
                  <a:lnTo>
                    <a:pt x="130786" y="99800"/>
                  </a:lnTo>
                  <a:lnTo>
                    <a:pt x="136870" y="135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84891" y="1052849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6331"/>
                  </a:lnTo>
                  <a:lnTo>
                    <a:pt x="9878" y="210097"/>
                  </a:lnTo>
                  <a:lnTo>
                    <a:pt x="15989" y="269488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37492" y="1137077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4595" y="0"/>
                  </a:lnTo>
                  <a:lnTo>
                    <a:pt x="142016" y="1170"/>
                  </a:lnTo>
                  <a:lnTo>
                    <a:pt x="90692" y="8406"/>
                  </a:lnTo>
                  <a:lnTo>
                    <a:pt x="3030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87841" y="1208165"/>
              <a:ext cx="168459" cy="166923"/>
            </a:xfrm>
            <a:custGeom>
              <a:avLst/>
              <a:gdLst/>
              <a:ahLst/>
              <a:cxnLst/>
              <a:rect l="0" t="0" r="0" b="0"/>
              <a:pathLst>
                <a:path w="168459" h="166923">
                  <a:moveTo>
                    <a:pt x="134003" y="44726"/>
                  </a:moveTo>
                  <a:lnTo>
                    <a:pt x="128414" y="22369"/>
                  </a:lnTo>
                  <a:lnTo>
                    <a:pt x="123258" y="14613"/>
                  </a:lnTo>
                  <a:lnTo>
                    <a:pt x="108170" y="2876"/>
                  </a:lnTo>
                  <a:lnTo>
                    <a:pt x="89766" y="0"/>
                  </a:lnTo>
                  <a:lnTo>
                    <a:pt x="69888" y="3791"/>
                  </a:lnTo>
                  <a:lnTo>
                    <a:pt x="49356" y="13274"/>
                  </a:lnTo>
                  <a:lnTo>
                    <a:pt x="23654" y="37357"/>
                  </a:lnTo>
                  <a:lnTo>
                    <a:pt x="6811" y="66719"/>
                  </a:lnTo>
                  <a:lnTo>
                    <a:pt x="0" y="103235"/>
                  </a:lnTo>
                  <a:lnTo>
                    <a:pt x="4646" y="123762"/>
                  </a:lnTo>
                  <a:lnTo>
                    <a:pt x="26693" y="156004"/>
                  </a:lnTo>
                  <a:lnTo>
                    <a:pt x="46145" y="164373"/>
                  </a:lnTo>
                  <a:lnTo>
                    <a:pt x="69219" y="166922"/>
                  </a:lnTo>
                  <a:lnTo>
                    <a:pt x="91172" y="164156"/>
                  </a:lnTo>
                  <a:lnTo>
                    <a:pt x="123262" y="150432"/>
                  </a:lnTo>
                  <a:lnTo>
                    <a:pt x="149408" y="131548"/>
                  </a:lnTo>
                  <a:lnTo>
                    <a:pt x="161517" y="111780"/>
                  </a:lnTo>
                  <a:lnTo>
                    <a:pt x="168458" y="88565"/>
                  </a:lnTo>
                  <a:lnTo>
                    <a:pt x="167644" y="66550"/>
                  </a:lnTo>
                  <a:lnTo>
                    <a:pt x="160263" y="48186"/>
                  </a:lnTo>
                  <a:lnTo>
                    <a:pt x="144531" y="23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90863" y="1051671"/>
              <a:ext cx="120495" cy="295977"/>
            </a:xfrm>
            <a:custGeom>
              <a:avLst/>
              <a:gdLst/>
              <a:ahLst/>
              <a:cxnLst/>
              <a:rect l="0" t="0" r="0" b="0"/>
              <a:pathLst>
                <a:path w="120495" h="295977">
                  <a:moveTo>
                    <a:pt x="67851" y="295976"/>
                  </a:moveTo>
                  <a:lnTo>
                    <a:pt x="49893" y="240931"/>
                  </a:lnTo>
                  <a:lnTo>
                    <a:pt x="36185" y="189523"/>
                  </a:lnTo>
                  <a:lnTo>
                    <a:pt x="22212" y="134309"/>
                  </a:lnTo>
                  <a:lnTo>
                    <a:pt x="4678" y="75772"/>
                  </a:lnTo>
                  <a:lnTo>
                    <a:pt x="0" y="53048"/>
                  </a:lnTo>
                  <a:lnTo>
                    <a:pt x="1820" y="27351"/>
                  </a:lnTo>
                  <a:lnTo>
                    <a:pt x="6283" y="17457"/>
                  </a:lnTo>
                  <a:lnTo>
                    <a:pt x="20600" y="3344"/>
                  </a:lnTo>
                  <a:lnTo>
                    <a:pt x="29332" y="282"/>
                  </a:lnTo>
                  <a:lnTo>
                    <a:pt x="48392" y="0"/>
                  </a:lnTo>
                  <a:lnTo>
                    <a:pt x="78853" y="6418"/>
                  </a:lnTo>
                  <a:lnTo>
                    <a:pt x="120494" y="32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53429" y="1236296"/>
              <a:ext cx="136872" cy="6067"/>
            </a:xfrm>
            <a:custGeom>
              <a:avLst/>
              <a:gdLst/>
              <a:ahLst/>
              <a:cxnLst/>
              <a:rect l="0" t="0" r="0" b="0"/>
              <a:pathLst>
                <a:path w="136872" h="6067">
                  <a:moveTo>
                    <a:pt x="136871" y="6066"/>
                  </a:moveTo>
                  <a:lnTo>
                    <a:pt x="87940" y="6066"/>
                  </a:lnTo>
                  <a:lnTo>
                    <a:pt x="25272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60916" y="1011786"/>
              <a:ext cx="306736" cy="358286"/>
            </a:xfrm>
            <a:custGeom>
              <a:avLst/>
              <a:gdLst/>
              <a:ahLst/>
              <a:cxnLst/>
              <a:rect l="0" t="0" r="0" b="0"/>
              <a:pathLst>
                <a:path w="306736" h="358286">
                  <a:moveTo>
                    <a:pt x="118938" y="283219"/>
                  </a:moveTo>
                  <a:lnTo>
                    <a:pt x="109363" y="251937"/>
                  </a:lnTo>
                  <a:lnTo>
                    <a:pt x="98695" y="235780"/>
                  </a:lnTo>
                  <a:lnTo>
                    <a:pt x="83035" y="223920"/>
                  </a:lnTo>
                  <a:lnTo>
                    <a:pt x="73946" y="219120"/>
                  </a:lnTo>
                  <a:lnTo>
                    <a:pt x="54488" y="216906"/>
                  </a:lnTo>
                  <a:lnTo>
                    <a:pt x="44386" y="217953"/>
                  </a:lnTo>
                  <a:lnTo>
                    <a:pt x="26922" y="228475"/>
                  </a:lnTo>
                  <a:lnTo>
                    <a:pt x="12532" y="246020"/>
                  </a:lnTo>
                  <a:lnTo>
                    <a:pt x="2236" y="269416"/>
                  </a:lnTo>
                  <a:lnTo>
                    <a:pt x="0" y="295411"/>
                  </a:lnTo>
                  <a:lnTo>
                    <a:pt x="4076" y="320223"/>
                  </a:lnTo>
                  <a:lnTo>
                    <a:pt x="13686" y="339050"/>
                  </a:lnTo>
                  <a:lnTo>
                    <a:pt x="31995" y="352096"/>
                  </a:lnTo>
                  <a:lnTo>
                    <a:pt x="43429" y="357213"/>
                  </a:lnTo>
                  <a:lnTo>
                    <a:pt x="54560" y="358285"/>
                  </a:lnTo>
                  <a:lnTo>
                    <a:pt x="76288" y="353236"/>
                  </a:lnTo>
                  <a:lnTo>
                    <a:pt x="91404" y="340074"/>
                  </a:lnTo>
                  <a:lnTo>
                    <a:pt x="121811" y="283340"/>
                  </a:lnTo>
                  <a:lnTo>
                    <a:pt x="135257" y="235552"/>
                  </a:lnTo>
                  <a:lnTo>
                    <a:pt x="145480" y="184347"/>
                  </a:lnTo>
                  <a:lnTo>
                    <a:pt x="149029" y="132131"/>
                  </a:lnTo>
                  <a:lnTo>
                    <a:pt x="148911" y="80784"/>
                  </a:lnTo>
                  <a:lnTo>
                    <a:pt x="138984" y="20920"/>
                  </a:lnTo>
                  <a:lnTo>
                    <a:pt x="135811" y="6578"/>
                  </a:lnTo>
                  <a:lnTo>
                    <a:pt x="132527" y="525"/>
                  </a:lnTo>
                  <a:lnTo>
                    <a:pt x="129167" y="0"/>
                  </a:lnTo>
                  <a:lnTo>
                    <a:pt x="125758" y="3159"/>
                  </a:lnTo>
                  <a:lnTo>
                    <a:pt x="116717" y="65910"/>
                  </a:lnTo>
                  <a:lnTo>
                    <a:pt x="113990" y="115886"/>
                  </a:lnTo>
                  <a:lnTo>
                    <a:pt x="117472" y="167738"/>
                  </a:lnTo>
                  <a:lnTo>
                    <a:pt x="121623" y="217027"/>
                  </a:lnTo>
                  <a:lnTo>
                    <a:pt x="133507" y="275603"/>
                  </a:lnTo>
                  <a:lnTo>
                    <a:pt x="138009" y="282821"/>
                  </a:lnTo>
                  <a:lnTo>
                    <a:pt x="143351" y="285293"/>
                  </a:lnTo>
                  <a:lnTo>
                    <a:pt x="149251" y="284602"/>
                  </a:lnTo>
                  <a:lnTo>
                    <a:pt x="162046" y="277594"/>
                  </a:lnTo>
                  <a:lnTo>
                    <a:pt x="185523" y="263615"/>
                  </a:lnTo>
                  <a:lnTo>
                    <a:pt x="194914" y="259621"/>
                  </a:lnTo>
                  <a:lnTo>
                    <a:pt x="214706" y="258303"/>
                  </a:lnTo>
                  <a:lnTo>
                    <a:pt x="261598" y="261400"/>
                  </a:lnTo>
                  <a:lnTo>
                    <a:pt x="285288" y="255584"/>
                  </a:lnTo>
                  <a:lnTo>
                    <a:pt x="296518" y="250757"/>
                  </a:lnTo>
                  <a:lnTo>
                    <a:pt x="302836" y="242861"/>
                  </a:lnTo>
                  <a:lnTo>
                    <a:pt x="306735" y="221608"/>
                  </a:lnTo>
                  <a:lnTo>
                    <a:pt x="301449" y="202804"/>
                  </a:lnTo>
                  <a:lnTo>
                    <a:pt x="296764" y="194514"/>
                  </a:lnTo>
                  <a:lnTo>
                    <a:pt x="288962" y="188987"/>
                  </a:lnTo>
                  <a:lnTo>
                    <a:pt x="267814" y="182846"/>
                  </a:lnTo>
                  <a:lnTo>
                    <a:pt x="245936" y="186356"/>
                  </a:lnTo>
                  <a:lnTo>
                    <a:pt x="217009" y="201486"/>
                  </a:lnTo>
                  <a:lnTo>
                    <a:pt x="202299" y="215308"/>
                  </a:lnTo>
                  <a:lnTo>
                    <a:pt x="191862" y="233149"/>
                  </a:lnTo>
                  <a:lnTo>
                    <a:pt x="189563" y="259016"/>
                  </a:lnTo>
                  <a:lnTo>
                    <a:pt x="193611" y="287670"/>
                  </a:lnTo>
                  <a:lnTo>
                    <a:pt x="203209" y="312103"/>
                  </a:lnTo>
                  <a:lnTo>
                    <a:pt x="218393" y="328422"/>
                  </a:lnTo>
                  <a:lnTo>
                    <a:pt x="227355" y="334411"/>
                  </a:lnTo>
                  <a:lnTo>
                    <a:pt x="246672" y="337946"/>
                  </a:lnTo>
                  <a:lnTo>
                    <a:pt x="287394" y="335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48533" y="1208004"/>
              <a:ext cx="110348" cy="150104"/>
            </a:xfrm>
            <a:custGeom>
              <a:avLst/>
              <a:gdLst/>
              <a:ahLst/>
              <a:cxnLst/>
              <a:rect l="0" t="0" r="0" b="0"/>
              <a:pathLst>
                <a:path w="110348" h="150104">
                  <a:moveTo>
                    <a:pt x="99819" y="13301"/>
                  </a:moveTo>
                  <a:lnTo>
                    <a:pt x="88641" y="2123"/>
                  </a:lnTo>
                  <a:lnTo>
                    <a:pt x="81838" y="0"/>
                  </a:lnTo>
                  <a:lnTo>
                    <a:pt x="64921" y="760"/>
                  </a:lnTo>
                  <a:lnTo>
                    <a:pt x="35667" y="13355"/>
                  </a:lnTo>
                  <a:lnTo>
                    <a:pt x="10361" y="37494"/>
                  </a:lnTo>
                  <a:lnTo>
                    <a:pt x="1568" y="63048"/>
                  </a:lnTo>
                  <a:lnTo>
                    <a:pt x="0" y="91563"/>
                  </a:lnTo>
                  <a:lnTo>
                    <a:pt x="7102" y="115934"/>
                  </a:lnTo>
                  <a:lnTo>
                    <a:pt x="24254" y="143797"/>
                  </a:lnTo>
                  <a:lnTo>
                    <a:pt x="33065" y="148261"/>
                  </a:lnTo>
                  <a:lnTo>
                    <a:pt x="55332" y="150103"/>
                  </a:lnTo>
                  <a:lnTo>
                    <a:pt x="110347" y="139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11523" y="1168663"/>
              <a:ext cx="84229" cy="171356"/>
            </a:xfrm>
            <a:custGeom>
              <a:avLst/>
              <a:gdLst/>
              <a:ahLst/>
              <a:cxnLst/>
              <a:rect l="0" t="0" r="0" b="0"/>
              <a:pathLst>
                <a:path w="84229" h="171356">
                  <a:moveTo>
                    <a:pt x="0" y="84228"/>
                  </a:moveTo>
                  <a:lnTo>
                    <a:pt x="19128" y="145338"/>
                  </a:lnTo>
                  <a:lnTo>
                    <a:pt x="33094" y="171355"/>
                  </a:lnTo>
                  <a:lnTo>
                    <a:pt x="33761" y="170388"/>
                  </a:lnTo>
                  <a:lnTo>
                    <a:pt x="17059" y="114694"/>
                  </a:lnTo>
                  <a:lnTo>
                    <a:pt x="5753" y="73478"/>
                  </a:lnTo>
                  <a:lnTo>
                    <a:pt x="7626" y="52544"/>
                  </a:lnTo>
                  <a:lnTo>
                    <a:pt x="18597" y="34661"/>
                  </a:lnTo>
                  <a:lnTo>
                    <a:pt x="36341" y="2008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85040" y="1184110"/>
              <a:ext cx="100225" cy="174067"/>
            </a:xfrm>
            <a:custGeom>
              <a:avLst/>
              <a:gdLst/>
              <a:ahLst/>
              <a:cxnLst/>
              <a:rect l="0" t="0" r="0" b="0"/>
              <a:pathLst>
                <a:path w="100225" h="174067">
                  <a:moveTo>
                    <a:pt x="26524" y="79309"/>
                  </a:moveTo>
                  <a:lnTo>
                    <a:pt x="48881" y="79309"/>
                  </a:lnTo>
                  <a:lnTo>
                    <a:pt x="79552" y="68131"/>
                  </a:lnTo>
                  <a:lnTo>
                    <a:pt x="86442" y="60159"/>
                  </a:lnTo>
                  <a:lnTo>
                    <a:pt x="94099" y="38822"/>
                  </a:lnTo>
                  <a:lnTo>
                    <a:pt x="93801" y="28921"/>
                  </a:lnTo>
                  <a:lnTo>
                    <a:pt x="87231" y="11681"/>
                  </a:lnTo>
                  <a:lnTo>
                    <a:pt x="79863" y="6148"/>
                  </a:lnTo>
                  <a:lnTo>
                    <a:pt x="59199" y="0"/>
                  </a:lnTo>
                  <a:lnTo>
                    <a:pt x="49477" y="700"/>
                  </a:lnTo>
                  <a:lnTo>
                    <a:pt x="32436" y="7717"/>
                  </a:lnTo>
                  <a:lnTo>
                    <a:pt x="9688" y="30411"/>
                  </a:lnTo>
                  <a:lnTo>
                    <a:pt x="1494" y="55627"/>
                  </a:lnTo>
                  <a:lnTo>
                    <a:pt x="0" y="96469"/>
                  </a:lnTo>
                  <a:lnTo>
                    <a:pt x="5377" y="118521"/>
                  </a:lnTo>
                  <a:lnTo>
                    <a:pt x="15566" y="136121"/>
                  </a:lnTo>
                  <a:lnTo>
                    <a:pt x="40045" y="159183"/>
                  </a:lnTo>
                  <a:lnTo>
                    <a:pt x="62559" y="167451"/>
                  </a:lnTo>
                  <a:lnTo>
                    <a:pt x="100224" y="17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55838" y="1191278"/>
              <a:ext cx="171582" cy="110890"/>
            </a:xfrm>
            <a:custGeom>
              <a:avLst/>
              <a:gdLst/>
              <a:ahLst/>
              <a:cxnLst/>
              <a:rect l="0" t="0" r="0" b="0"/>
              <a:pathLst>
                <a:path w="171582" h="110890">
                  <a:moveTo>
                    <a:pt x="108410" y="103727"/>
                  </a:moveTo>
                  <a:lnTo>
                    <a:pt x="114476" y="71275"/>
                  </a:lnTo>
                  <a:lnTo>
                    <a:pt x="111886" y="50699"/>
                  </a:lnTo>
                  <a:lnTo>
                    <a:pt x="103716" y="32976"/>
                  </a:lnTo>
                  <a:lnTo>
                    <a:pt x="91116" y="17300"/>
                  </a:lnTo>
                  <a:lnTo>
                    <a:pt x="73818" y="2534"/>
                  </a:lnTo>
                  <a:lnTo>
                    <a:pt x="64292" y="0"/>
                  </a:lnTo>
                  <a:lnTo>
                    <a:pt x="44349" y="3424"/>
                  </a:lnTo>
                  <a:lnTo>
                    <a:pt x="18979" y="18505"/>
                  </a:lnTo>
                  <a:lnTo>
                    <a:pt x="7052" y="34265"/>
                  </a:lnTo>
                  <a:lnTo>
                    <a:pt x="2233" y="43381"/>
                  </a:lnTo>
                  <a:lnTo>
                    <a:pt x="0" y="65988"/>
                  </a:lnTo>
                  <a:lnTo>
                    <a:pt x="4076" y="89294"/>
                  </a:lnTo>
                  <a:lnTo>
                    <a:pt x="13686" y="107451"/>
                  </a:lnTo>
                  <a:lnTo>
                    <a:pt x="20695" y="110889"/>
                  </a:lnTo>
                  <a:lnTo>
                    <a:pt x="28876" y="110841"/>
                  </a:lnTo>
                  <a:lnTo>
                    <a:pt x="37840" y="108470"/>
                  </a:lnTo>
                  <a:lnTo>
                    <a:pt x="54039" y="96476"/>
                  </a:lnTo>
                  <a:lnTo>
                    <a:pt x="61635" y="88364"/>
                  </a:lnTo>
                  <a:lnTo>
                    <a:pt x="70074" y="66873"/>
                  </a:lnTo>
                  <a:lnTo>
                    <a:pt x="72324" y="54591"/>
                  </a:lnTo>
                  <a:lnTo>
                    <a:pt x="74994" y="49913"/>
                  </a:lnTo>
                  <a:lnTo>
                    <a:pt x="77944" y="50303"/>
                  </a:lnTo>
                  <a:lnTo>
                    <a:pt x="93924" y="64501"/>
                  </a:lnTo>
                  <a:lnTo>
                    <a:pt x="139691" y="94748"/>
                  </a:lnTo>
                  <a:lnTo>
                    <a:pt x="171581" y="1037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56492" y="1110431"/>
              <a:ext cx="149934" cy="190577"/>
            </a:xfrm>
            <a:custGeom>
              <a:avLst/>
              <a:gdLst/>
              <a:ahLst/>
              <a:cxnLst/>
              <a:rect l="0" t="0" r="0" b="0"/>
              <a:pathLst>
                <a:path w="149934" h="190577">
                  <a:moveTo>
                    <a:pt x="97269" y="5589"/>
                  </a:moveTo>
                  <a:lnTo>
                    <a:pt x="80502" y="0"/>
                  </a:lnTo>
                  <a:lnTo>
                    <a:pt x="62911" y="3495"/>
                  </a:lnTo>
                  <a:lnTo>
                    <a:pt x="23022" y="19214"/>
                  </a:lnTo>
                  <a:lnTo>
                    <a:pt x="8508" y="32702"/>
                  </a:lnTo>
                  <a:lnTo>
                    <a:pt x="3000" y="41212"/>
                  </a:lnTo>
                  <a:lnTo>
                    <a:pt x="0" y="60026"/>
                  </a:lnTo>
                  <a:lnTo>
                    <a:pt x="837" y="69956"/>
                  </a:lnTo>
                  <a:lnTo>
                    <a:pt x="8007" y="87229"/>
                  </a:lnTo>
                  <a:lnTo>
                    <a:pt x="13194" y="95111"/>
                  </a:lnTo>
                  <a:lnTo>
                    <a:pt x="21332" y="100365"/>
                  </a:lnTo>
                  <a:lnTo>
                    <a:pt x="55142" y="107761"/>
                  </a:lnTo>
                  <a:lnTo>
                    <a:pt x="116707" y="116053"/>
                  </a:lnTo>
                  <a:lnTo>
                    <a:pt x="143843" y="130996"/>
                  </a:lnTo>
                  <a:lnTo>
                    <a:pt x="148205" y="138327"/>
                  </a:lnTo>
                  <a:lnTo>
                    <a:pt x="149933" y="155831"/>
                  </a:lnTo>
                  <a:lnTo>
                    <a:pt x="143682" y="172189"/>
                  </a:lnTo>
                  <a:lnTo>
                    <a:pt x="138740" y="179827"/>
                  </a:lnTo>
                  <a:lnTo>
                    <a:pt x="130765" y="184919"/>
                  </a:lnTo>
                  <a:lnTo>
                    <a:pt x="109426" y="190576"/>
                  </a:lnTo>
                  <a:lnTo>
                    <a:pt x="58770" y="185803"/>
                  </a:lnTo>
                  <a:lnTo>
                    <a:pt x="13041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48517" y="1123533"/>
              <a:ext cx="210572" cy="234644"/>
            </a:xfrm>
            <a:custGeom>
              <a:avLst/>
              <a:gdLst/>
              <a:ahLst/>
              <a:cxnLst/>
              <a:rect l="0" t="0" r="0" b="0"/>
              <a:pathLst>
                <a:path w="210572" h="234644">
                  <a:moveTo>
                    <a:pt x="0" y="87244"/>
                  </a:moveTo>
                  <a:lnTo>
                    <a:pt x="62093" y="92833"/>
                  </a:lnTo>
                  <a:lnTo>
                    <a:pt x="94437" y="90720"/>
                  </a:lnTo>
                  <a:lnTo>
                    <a:pt x="126248" y="77095"/>
                  </a:lnTo>
                  <a:lnTo>
                    <a:pt x="133298" y="68780"/>
                  </a:lnTo>
                  <a:lnTo>
                    <a:pt x="141132" y="47062"/>
                  </a:lnTo>
                  <a:lnTo>
                    <a:pt x="140882" y="37059"/>
                  </a:lnTo>
                  <a:lnTo>
                    <a:pt x="134364" y="19706"/>
                  </a:lnTo>
                  <a:lnTo>
                    <a:pt x="120549" y="7314"/>
                  </a:lnTo>
                  <a:lnTo>
                    <a:pt x="111952" y="2372"/>
                  </a:lnTo>
                  <a:lnTo>
                    <a:pt x="93040" y="0"/>
                  </a:lnTo>
                  <a:lnTo>
                    <a:pt x="71767" y="4015"/>
                  </a:lnTo>
                  <a:lnTo>
                    <a:pt x="46715" y="13598"/>
                  </a:lnTo>
                  <a:lnTo>
                    <a:pt x="26222" y="31896"/>
                  </a:lnTo>
                  <a:lnTo>
                    <a:pt x="17481" y="43326"/>
                  </a:lnTo>
                  <a:lnTo>
                    <a:pt x="10889" y="71624"/>
                  </a:lnTo>
                  <a:lnTo>
                    <a:pt x="16189" y="131862"/>
                  </a:lnTo>
                  <a:lnTo>
                    <a:pt x="28253" y="154257"/>
                  </a:lnTo>
                  <a:lnTo>
                    <a:pt x="46482" y="172010"/>
                  </a:lnTo>
                  <a:lnTo>
                    <a:pt x="109832" y="209685"/>
                  </a:lnTo>
                  <a:lnTo>
                    <a:pt x="163982" y="222434"/>
                  </a:lnTo>
                  <a:lnTo>
                    <a:pt x="210571" y="234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74901" y="13581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000414" y="2011874"/>
            <a:ext cx="1200250" cy="830821"/>
            <a:chOff x="2000414" y="2011874"/>
            <a:chExt cx="1200250" cy="830821"/>
          </a:xfrm>
        </p:grpSpPr>
        <p:sp>
          <p:nvSpPr>
            <p:cNvPr id="70" name="Freeform 69"/>
            <p:cNvSpPr/>
            <p:nvPr/>
          </p:nvSpPr>
          <p:spPr>
            <a:xfrm>
              <a:off x="2221513" y="2011874"/>
              <a:ext cx="242156" cy="293868"/>
            </a:xfrm>
            <a:custGeom>
              <a:avLst/>
              <a:gdLst/>
              <a:ahLst/>
              <a:cxnLst/>
              <a:rect l="0" t="0" r="0" b="0"/>
              <a:pathLst>
                <a:path w="242156" h="293868">
                  <a:moveTo>
                    <a:pt x="0" y="293867"/>
                  </a:moveTo>
                  <a:lnTo>
                    <a:pt x="0" y="235250"/>
                  </a:lnTo>
                  <a:lnTo>
                    <a:pt x="7235" y="179906"/>
                  </a:lnTo>
                  <a:lnTo>
                    <a:pt x="9878" y="116981"/>
                  </a:lnTo>
                  <a:lnTo>
                    <a:pt x="15989" y="64734"/>
                  </a:lnTo>
                  <a:lnTo>
                    <a:pt x="49920" y="8353"/>
                  </a:lnTo>
                  <a:lnTo>
                    <a:pt x="59016" y="2918"/>
                  </a:lnTo>
                  <a:lnTo>
                    <a:pt x="81601" y="0"/>
                  </a:lnTo>
                  <a:lnTo>
                    <a:pt x="91835" y="3199"/>
                  </a:lnTo>
                  <a:lnTo>
                    <a:pt x="109446" y="16112"/>
                  </a:lnTo>
                  <a:lnTo>
                    <a:pt x="147022" y="66217"/>
                  </a:lnTo>
                  <a:lnTo>
                    <a:pt x="169811" y="119177"/>
                  </a:lnTo>
                  <a:lnTo>
                    <a:pt x="193983" y="173529"/>
                  </a:lnTo>
                  <a:lnTo>
                    <a:pt x="228244" y="230100"/>
                  </a:lnTo>
                  <a:lnTo>
                    <a:pt x="242155" y="251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26798" y="2021471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136870" y="0"/>
                  </a:moveTo>
                  <a:lnTo>
                    <a:pt x="127295" y="24047"/>
                  </a:lnTo>
                  <a:lnTo>
                    <a:pt x="90714" y="83446"/>
                  </a:lnTo>
                  <a:lnTo>
                    <a:pt x="61671" y="145679"/>
                  </a:lnTo>
                  <a:lnTo>
                    <a:pt x="44850" y="197579"/>
                  </a:lnTo>
                  <a:lnTo>
                    <a:pt x="20211" y="24665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00414" y="2400497"/>
              <a:ext cx="673825" cy="52643"/>
            </a:xfrm>
            <a:custGeom>
              <a:avLst/>
              <a:gdLst/>
              <a:ahLst/>
              <a:cxnLst/>
              <a:rect l="0" t="0" r="0" b="0"/>
              <a:pathLst>
                <a:path w="673825" h="52643">
                  <a:moveTo>
                    <a:pt x="673824" y="0"/>
                  </a:moveTo>
                  <a:lnTo>
                    <a:pt x="615207" y="0"/>
                  </a:lnTo>
                  <a:lnTo>
                    <a:pt x="552628" y="1170"/>
                  </a:lnTo>
                  <a:lnTo>
                    <a:pt x="501303" y="8405"/>
                  </a:lnTo>
                  <a:lnTo>
                    <a:pt x="447882" y="16788"/>
                  </a:lnTo>
                  <a:lnTo>
                    <a:pt x="388119" y="20962"/>
                  </a:lnTo>
                  <a:lnTo>
                    <a:pt x="328298" y="27918"/>
                  </a:lnTo>
                  <a:lnTo>
                    <a:pt x="277558" y="30499"/>
                  </a:lnTo>
                  <a:lnTo>
                    <a:pt x="221449" y="32433"/>
                  </a:lnTo>
                  <a:lnTo>
                    <a:pt x="171810" y="38726"/>
                  </a:lnTo>
                  <a:lnTo>
                    <a:pt x="117197" y="42280"/>
                  </a:lnTo>
                  <a:lnTo>
                    <a:pt x="59285" y="502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37342" y="2590010"/>
              <a:ext cx="10472" cy="252685"/>
            </a:xfrm>
            <a:custGeom>
              <a:avLst/>
              <a:gdLst/>
              <a:ahLst/>
              <a:cxnLst/>
              <a:rect l="0" t="0" r="0" b="0"/>
              <a:pathLst>
                <a:path w="10472" h="252685">
                  <a:moveTo>
                    <a:pt x="10471" y="0"/>
                  </a:moveTo>
                  <a:lnTo>
                    <a:pt x="1406" y="58617"/>
                  </a:lnTo>
                  <a:lnTo>
                    <a:pt x="232" y="112791"/>
                  </a:lnTo>
                  <a:lnTo>
                    <a:pt x="0" y="168552"/>
                  </a:lnTo>
                  <a:lnTo>
                    <a:pt x="7186" y="227913"/>
                  </a:lnTo>
                  <a:lnTo>
                    <a:pt x="1047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03560" y="2600538"/>
              <a:ext cx="225797" cy="218056"/>
            </a:xfrm>
            <a:custGeom>
              <a:avLst/>
              <a:gdLst/>
              <a:ahLst/>
              <a:cxnLst/>
              <a:rect l="0" t="0" r="0" b="0"/>
              <a:pathLst>
                <a:path w="225797" h="218056">
                  <a:moveTo>
                    <a:pt x="133766" y="21057"/>
                  </a:moveTo>
                  <a:lnTo>
                    <a:pt x="116998" y="9879"/>
                  </a:lnTo>
                  <a:lnTo>
                    <a:pt x="96288" y="7511"/>
                  </a:lnTo>
                  <a:lnTo>
                    <a:pt x="84214" y="8517"/>
                  </a:lnTo>
                  <a:lnTo>
                    <a:pt x="61440" y="18993"/>
                  </a:lnTo>
                  <a:lnTo>
                    <a:pt x="32008" y="44622"/>
                  </a:lnTo>
                  <a:lnTo>
                    <a:pt x="11589" y="74443"/>
                  </a:lnTo>
                  <a:lnTo>
                    <a:pt x="3426" y="96257"/>
                  </a:lnTo>
                  <a:lnTo>
                    <a:pt x="0" y="134846"/>
                  </a:lnTo>
                  <a:lnTo>
                    <a:pt x="3345" y="162097"/>
                  </a:lnTo>
                  <a:lnTo>
                    <a:pt x="14970" y="183568"/>
                  </a:lnTo>
                  <a:lnTo>
                    <a:pt x="31835" y="199739"/>
                  </a:lnTo>
                  <a:lnTo>
                    <a:pt x="51029" y="210826"/>
                  </a:lnTo>
                  <a:lnTo>
                    <a:pt x="87154" y="218055"/>
                  </a:lnTo>
                  <a:lnTo>
                    <a:pt x="127494" y="209019"/>
                  </a:lnTo>
                  <a:lnTo>
                    <a:pt x="157904" y="191523"/>
                  </a:lnTo>
                  <a:lnTo>
                    <a:pt x="203610" y="150777"/>
                  </a:lnTo>
                  <a:lnTo>
                    <a:pt x="219321" y="124224"/>
                  </a:lnTo>
                  <a:lnTo>
                    <a:pt x="225796" y="88540"/>
                  </a:lnTo>
                  <a:lnTo>
                    <a:pt x="222126" y="53920"/>
                  </a:lnTo>
                  <a:lnTo>
                    <a:pt x="208040" y="21436"/>
                  </a:lnTo>
                  <a:lnTo>
                    <a:pt x="200829" y="14291"/>
                  </a:lnTo>
                  <a:lnTo>
                    <a:pt x="1653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77065" y="2579481"/>
              <a:ext cx="268120" cy="235365"/>
            </a:xfrm>
            <a:custGeom>
              <a:avLst/>
              <a:gdLst/>
              <a:ahLst/>
              <a:cxnLst/>
              <a:rect l="0" t="0" r="0" b="0"/>
              <a:pathLst>
                <a:path w="268120" h="235365">
                  <a:moveTo>
                    <a:pt x="102416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3" y="34898"/>
                  </a:lnTo>
                  <a:lnTo>
                    <a:pt x="6813" y="64153"/>
                  </a:lnTo>
                  <a:lnTo>
                    <a:pt x="0" y="100637"/>
                  </a:lnTo>
                  <a:lnTo>
                    <a:pt x="3570" y="135494"/>
                  </a:lnTo>
                  <a:lnTo>
                    <a:pt x="30027" y="189332"/>
                  </a:lnTo>
                  <a:lnTo>
                    <a:pt x="44507" y="208150"/>
                  </a:lnTo>
                  <a:lnTo>
                    <a:pt x="72390" y="225321"/>
                  </a:lnTo>
                  <a:lnTo>
                    <a:pt x="92581" y="233894"/>
                  </a:lnTo>
                  <a:lnTo>
                    <a:pt x="116373" y="235364"/>
                  </a:lnTo>
                  <a:lnTo>
                    <a:pt x="141374" y="230949"/>
                  </a:lnTo>
                  <a:lnTo>
                    <a:pt x="196757" y="208127"/>
                  </a:lnTo>
                  <a:lnTo>
                    <a:pt x="230799" y="184828"/>
                  </a:lnTo>
                  <a:lnTo>
                    <a:pt x="245653" y="171443"/>
                  </a:lnTo>
                  <a:lnTo>
                    <a:pt x="261580" y="139576"/>
                  </a:lnTo>
                  <a:lnTo>
                    <a:pt x="268119" y="100498"/>
                  </a:lnTo>
                  <a:lnTo>
                    <a:pt x="263410" y="76251"/>
                  </a:lnTo>
                  <a:lnTo>
                    <a:pt x="247604" y="45990"/>
                  </a:lnTo>
                  <a:lnTo>
                    <a:pt x="233625" y="30969"/>
                  </a:lnTo>
                  <a:lnTo>
                    <a:pt x="185899" y="7863"/>
                  </a:lnTo>
                  <a:lnTo>
                    <a:pt x="165256" y="6614"/>
                  </a:lnTo>
                  <a:lnTo>
                    <a:pt x="154838" y="7919"/>
                  </a:lnTo>
                  <a:lnTo>
                    <a:pt x="140143" y="15608"/>
                  </a:lnTo>
                  <a:lnTo>
                    <a:pt x="12347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63792" y="236891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95378" y="2468131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71663" y="0"/>
                  </a:lnTo>
                  <a:lnTo>
                    <a:pt x="26201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527046" y="1989886"/>
            <a:ext cx="916857" cy="884829"/>
            <a:chOff x="3527046" y="1989886"/>
            <a:chExt cx="916857" cy="884829"/>
          </a:xfrm>
        </p:grpSpPr>
        <p:sp>
          <p:nvSpPr>
            <p:cNvPr id="79" name="Freeform 78"/>
            <p:cNvSpPr/>
            <p:nvPr/>
          </p:nvSpPr>
          <p:spPr>
            <a:xfrm>
              <a:off x="3527046" y="2400570"/>
              <a:ext cx="905452" cy="20985"/>
            </a:xfrm>
            <a:custGeom>
              <a:avLst/>
              <a:gdLst/>
              <a:ahLst/>
              <a:cxnLst/>
              <a:rect l="0" t="0" r="0" b="0"/>
              <a:pathLst>
                <a:path w="905452" h="20985">
                  <a:moveTo>
                    <a:pt x="0" y="20984"/>
                  </a:moveTo>
                  <a:lnTo>
                    <a:pt x="42692" y="17864"/>
                  </a:lnTo>
                  <a:lnTo>
                    <a:pt x="65768" y="14918"/>
                  </a:lnTo>
                  <a:lnTo>
                    <a:pt x="125122" y="19439"/>
                  </a:lnTo>
                  <a:lnTo>
                    <a:pt x="182253" y="15090"/>
                  </a:lnTo>
                  <a:lnTo>
                    <a:pt x="238598" y="4135"/>
                  </a:lnTo>
                  <a:lnTo>
                    <a:pt x="297908" y="758"/>
                  </a:lnTo>
                  <a:lnTo>
                    <a:pt x="351481" y="173"/>
                  </a:lnTo>
                  <a:lnTo>
                    <a:pt x="408689" y="0"/>
                  </a:lnTo>
                  <a:lnTo>
                    <a:pt x="469244" y="5531"/>
                  </a:lnTo>
                  <a:lnTo>
                    <a:pt x="520791" y="8996"/>
                  </a:lnTo>
                  <a:lnTo>
                    <a:pt x="574929" y="4434"/>
                  </a:lnTo>
                  <a:lnTo>
                    <a:pt x="633603" y="1262"/>
                  </a:lnTo>
                  <a:lnTo>
                    <a:pt x="695442" y="323"/>
                  </a:lnTo>
                  <a:lnTo>
                    <a:pt x="758218" y="44"/>
                  </a:lnTo>
                  <a:lnTo>
                    <a:pt x="819436" y="7186"/>
                  </a:lnTo>
                  <a:lnTo>
                    <a:pt x="876069" y="9810"/>
                  </a:lnTo>
                  <a:lnTo>
                    <a:pt x="905451" y="10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30922" y="2520267"/>
              <a:ext cx="296208" cy="354448"/>
            </a:xfrm>
            <a:custGeom>
              <a:avLst/>
              <a:gdLst/>
              <a:ahLst/>
              <a:cxnLst/>
              <a:rect l="0" t="0" r="0" b="0"/>
              <a:pathLst>
                <a:path w="296208" h="354448">
                  <a:moveTo>
                    <a:pt x="32995" y="69743"/>
                  </a:moveTo>
                  <a:lnTo>
                    <a:pt x="42570" y="45696"/>
                  </a:lnTo>
                  <a:lnTo>
                    <a:pt x="72398" y="10150"/>
                  </a:lnTo>
                  <a:lnTo>
                    <a:pt x="92231" y="2313"/>
                  </a:lnTo>
                  <a:lnTo>
                    <a:pt x="115474" y="0"/>
                  </a:lnTo>
                  <a:lnTo>
                    <a:pt x="137503" y="2871"/>
                  </a:lnTo>
                  <a:lnTo>
                    <a:pt x="155872" y="14286"/>
                  </a:lnTo>
                  <a:lnTo>
                    <a:pt x="170665" y="31057"/>
                  </a:lnTo>
                  <a:lnTo>
                    <a:pt x="193613" y="80723"/>
                  </a:lnTo>
                  <a:lnTo>
                    <a:pt x="199902" y="132050"/>
                  </a:lnTo>
                  <a:lnTo>
                    <a:pt x="198025" y="191062"/>
                  </a:lnTo>
                  <a:lnTo>
                    <a:pt x="182282" y="248066"/>
                  </a:lnTo>
                  <a:lnTo>
                    <a:pt x="158323" y="287591"/>
                  </a:lnTo>
                  <a:lnTo>
                    <a:pt x="108467" y="332744"/>
                  </a:lnTo>
                  <a:lnTo>
                    <a:pt x="86425" y="348849"/>
                  </a:lnTo>
                  <a:lnTo>
                    <a:pt x="61811" y="354447"/>
                  </a:lnTo>
                  <a:lnTo>
                    <a:pt x="48696" y="354302"/>
                  </a:lnTo>
                  <a:lnTo>
                    <a:pt x="37613" y="350696"/>
                  </a:lnTo>
                  <a:lnTo>
                    <a:pt x="19059" y="337331"/>
                  </a:lnTo>
                  <a:lnTo>
                    <a:pt x="1050" y="310075"/>
                  </a:lnTo>
                  <a:lnTo>
                    <a:pt x="0" y="300154"/>
                  </a:lnTo>
                  <a:lnTo>
                    <a:pt x="5072" y="279773"/>
                  </a:lnTo>
                  <a:lnTo>
                    <a:pt x="21082" y="254157"/>
                  </a:lnTo>
                  <a:lnTo>
                    <a:pt x="40178" y="245291"/>
                  </a:lnTo>
                  <a:lnTo>
                    <a:pt x="90565" y="239600"/>
                  </a:lnTo>
                  <a:lnTo>
                    <a:pt x="148070" y="249836"/>
                  </a:lnTo>
                  <a:lnTo>
                    <a:pt x="196366" y="257395"/>
                  </a:lnTo>
                  <a:lnTo>
                    <a:pt x="255862" y="257719"/>
                  </a:lnTo>
                  <a:lnTo>
                    <a:pt x="296207" y="248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06114" y="2590010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0097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40883" y="2537367"/>
              <a:ext cx="154703" cy="151092"/>
            </a:xfrm>
            <a:custGeom>
              <a:avLst/>
              <a:gdLst/>
              <a:ahLst/>
              <a:cxnLst/>
              <a:rect l="0" t="0" r="0" b="0"/>
              <a:pathLst>
                <a:path w="154703" h="151092">
                  <a:moveTo>
                    <a:pt x="154702" y="126342"/>
                  </a:moveTo>
                  <a:lnTo>
                    <a:pt x="92609" y="131932"/>
                  </a:lnTo>
                  <a:lnTo>
                    <a:pt x="41225" y="144301"/>
                  </a:lnTo>
                  <a:lnTo>
                    <a:pt x="13801" y="151091"/>
                  </a:lnTo>
                  <a:lnTo>
                    <a:pt x="5786" y="149861"/>
                  </a:lnTo>
                  <a:lnTo>
                    <a:pt x="1612" y="145531"/>
                  </a:lnTo>
                  <a:lnTo>
                    <a:pt x="0" y="139135"/>
                  </a:lnTo>
                  <a:lnTo>
                    <a:pt x="3320" y="113365"/>
                  </a:lnTo>
                  <a:lnTo>
                    <a:pt x="36262" y="52428"/>
                  </a:lnTo>
                  <a:lnTo>
                    <a:pt x="599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99307" y="2547896"/>
              <a:ext cx="244596" cy="303906"/>
            </a:xfrm>
            <a:custGeom>
              <a:avLst/>
              <a:gdLst/>
              <a:ahLst/>
              <a:cxnLst/>
              <a:rect l="0" t="0" r="0" b="0"/>
              <a:pathLst>
                <a:path w="244596" h="303906">
                  <a:moveTo>
                    <a:pt x="148962" y="0"/>
                  </a:moveTo>
                  <a:lnTo>
                    <a:pt x="86682" y="16788"/>
                  </a:lnTo>
                  <a:lnTo>
                    <a:pt x="24355" y="26084"/>
                  </a:lnTo>
                  <a:lnTo>
                    <a:pt x="15588" y="31427"/>
                  </a:lnTo>
                  <a:lnTo>
                    <a:pt x="2727" y="46723"/>
                  </a:lnTo>
                  <a:lnTo>
                    <a:pt x="0" y="55715"/>
                  </a:lnTo>
                  <a:lnTo>
                    <a:pt x="1750" y="86308"/>
                  </a:lnTo>
                  <a:lnTo>
                    <a:pt x="16088" y="146055"/>
                  </a:lnTo>
                  <a:lnTo>
                    <a:pt x="20605" y="151183"/>
                  </a:lnTo>
                  <a:lnTo>
                    <a:pt x="25956" y="152261"/>
                  </a:lnTo>
                  <a:lnTo>
                    <a:pt x="31863" y="150640"/>
                  </a:lnTo>
                  <a:lnTo>
                    <a:pt x="83127" y="123964"/>
                  </a:lnTo>
                  <a:lnTo>
                    <a:pt x="122176" y="118229"/>
                  </a:lnTo>
                  <a:lnTo>
                    <a:pt x="146416" y="123126"/>
                  </a:lnTo>
                  <a:lnTo>
                    <a:pt x="200099" y="151871"/>
                  </a:lnTo>
                  <a:lnTo>
                    <a:pt x="224685" y="174590"/>
                  </a:lnTo>
                  <a:lnTo>
                    <a:pt x="239549" y="197309"/>
                  </a:lnTo>
                  <a:lnTo>
                    <a:pt x="244595" y="219884"/>
                  </a:lnTo>
                  <a:lnTo>
                    <a:pt x="241768" y="241616"/>
                  </a:lnTo>
                  <a:lnTo>
                    <a:pt x="232713" y="262972"/>
                  </a:lnTo>
                  <a:lnTo>
                    <a:pt x="208872" y="289138"/>
                  </a:lnTo>
                  <a:lnTo>
                    <a:pt x="186507" y="298131"/>
                  </a:lnTo>
                  <a:lnTo>
                    <a:pt x="134021" y="303905"/>
                  </a:lnTo>
                  <a:lnTo>
                    <a:pt x="98132" y="299316"/>
                  </a:lnTo>
                  <a:lnTo>
                    <a:pt x="85427" y="293686"/>
                  </a:lnTo>
                  <a:lnTo>
                    <a:pt x="7526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44844" y="2015661"/>
              <a:ext cx="216940" cy="358827"/>
            </a:xfrm>
            <a:custGeom>
              <a:avLst/>
              <a:gdLst/>
              <a:ahLst/>
              <a:cxnLst/>
              <a:rect l="0" t="0" r="0" b="0"/>
              <a:pathLst>
                <a:path w="216940" h="358827">
                  <a:moveTo>
                    <a:pt x="171757" y="26867"/>
                  </a:moveTo>
                  <a:lnTo>
                    <a:pt x="152628" y="80742"/>
                  </a:lnTo>
                  <a:lnTo>
                    <a:pt x="123563" y="142789"/>
                  </a:lnTo>
                  <a:lnTo>
                    <a:pt x="105200" y="200926"/>
                  </a:lnTo>
                  <a:lnTo>
                    <a:pt x="92233" y="255398"/>
                  </a:lnTo>
                  <a:lnTo>
                    <a:pt x="90092" y="296051"/>
                  </a:lnTo>
                  <a:lnTo>
                    <a:pt x="93737" y="319640"/>
                  </a:lnTo>
                  <a:lnTo>
                    <a:pt x="102376" y="338702"/>
                  </a:lnTo>
                  <a:lnTo>
                    <a:pt x="107956" y="347061"/>
                  </a:lnTo>
                  <a:lnTo>
                    <a:pt x="116355" y="352634"/>
                  </a:lnTo>
                  <a:lnTo>
                    <a:pt x="138165" y="358826"/>
                  </a:lnTo>
                  <a:lnTo>
                    <a:pt x="160337" y="355338"/>
                  </a:lnTo>
                  <a:lnTo>
                    <a:pt x="180719" y="344820"/>
                  </a:lnTo>
                  <a:lnTo>
                    <a:pt x="197577" y="328447"/>
                  </a:lnTo>
                  <a:lnTo>
                    <a:pt x="214632" y="299498"/>
                  </a:lnTo>
                  <a:lnTo>
                    <a:pt x="216939" y="275938"/>
                  </a:lnTo>
                  <a:lnTo>
                    <a:pt x="212895" y="251039"/>
                  </a:lnTo>
                  <a:lnTo>
                    <a:pt x="203298" y="228274"/>
                  </a:lnTo>
                  <a:lnTo>
                    <a:pt x="179152" y="201317"/>
                  </a:lnTo>
                  <a:lnTo>
                    <a:pt x="118839" y="166002"/>
                  </a:lnTo>
                  <a:lnTo>
                    <a:pt x="56121" y="125277"/>
                  </a:lnTo>
                  <a:lnTo>
                    <a:pt x="17825" y="93104"/>
                  </a:lnTo>
                  <a:lnTo>
                    <a:pt x="2015" y="66770"/>
                  </a:lnTo>
                  <a:lnTo>
                    <a:pt x="0" y="46941"/>
                  </a:lnTo>
                  <a:lnTo>
                    <a:pt x="4173" y="27600"/>
                  </a:lnTo>
                  <a:lnTo>
                    <a:pt x="13827" y="11205"/>
                  </a:lnTo>
                  <a:lnTo>
                    <a:pt x="22017" y="5897"/>
                  </a:lnTo>
                  <a:lnTo>
                    <a:pt x="43594" y="0"/>
                  </a:lnTo>
                  <a:lnTo>
                    <a:pt x="103031" y="4236"/>
                  </a:lnTo>
                  <a:lnTo>
                    <a:pt x="129643" y="5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65699" y="1989886"/>
              <a:ext cx="205957" cy="339941"/>
            </a:xfrm>
            <a:custGeom>
              <a:avLst/>
              <a:gdLst/>
              <a:ahLst/>
              <a:cxnLst/>
              <a:rect l="0" t="0" r="0" b="0"/>
              <a:pathLst>
                <a:path w="205957" h="339941">
                  <a:moveTo>
                    <a:pt x="124643" y="0"/>
                  </a:moveTo>
                  <a:lnTo>
                    <a:pt x="75145" y="55087"/>
                  </a:lnTo>
                  <a:lnTo>
                    <a:pt x="33363" y="112552"/>
                  </a:lnTo>
                  <a:lnTo>
                    <a:pt x="14889" y="158453"/>
                  </a:lnTo>
                  <a:lnTo>
                    <a:pt x="4038" y="219550"/>
                  </a:lnTo>
                  <a:lnTo>
                    <a:pt x="0" y="257814"/>
                  </a:lnTo>
                  <a:lnTo>
                    <a:pt x="5295" y="281870"/>
                  </a:lnTo>
                  <a:lnTo>
                    <a:pt x="21430" y="312024"/>
                  </a:lnTo>
                  <a:lnTo>
                    <a:pt x="35487" y="327020"/>
                  </a:lnTo>
                  <a:lnTo>
                    <a:pt x="53432" y="337585"/>
                  </a:lnTo>
                  <a:lnTo>
                    <a:pt x="73107" y="339940"/>
                  </a:lnTo>
                  <a:lnTo>
                    <a:pt x="119922" y="331921"/>
                  </a:lnTo>
                  <a:lnTo>
                    <a:pt x="154829" y="316845"/>
                  </a:lnTo>
                  <a:lnTo>
                    <a:pt x="181810" y="297561"/>
                  </a:lnTo>
                  <a:lnTo>
                    <a:pt x="199033" y="271440"/>
                  </a:lnTo>
                  <a:lnTo>
                    <a:pt x="205956" y="235884"/>
                  </a:lnTo>
                  <a:lnTo>
                    <a:pt x="201336" y="215581"/>
                  </a:lnTo>
                  <a:lnTo>
                    <a:pt x="196828" y="206892"/>
                  </a:lnTo>
                  <a:lnTo>
                    <a:pt x="182461" y="194117"/>
                  </a:lnTo>
                  <a:lnTo>
                    <a:pt x="173717" y="189073"/>
                  </a:lnTo>
                  <a:lnTo>
                    <a:pt x="151523" y="186588"/>
                  </a:lnTo>
                  <a:lnTo>
                    <a:pt x="127231" y="190552"/>
                  </a:lnTo>
                  <a:lnTo>
                    <a:pt x="94994" y="205938"/>
                  </a:lnTo>
                  <a:lnTo>
                    <a:pt x="72444" y="224145"/>
                  </a:lnTo>
                  <a:lnTo>
                    <a:pt x="6147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323985" y="3516518"/>
            <a:ext cx="3768346" cy="506345"/>
            <a:chOff x="1323985" y="3516518"/>
            <a:chExt cx="3768346" cy="506345"/>
          </a:xfrm>
        </p:grpSpPr>
        <p:sp>
          <p:nvSpPr>
            <p:cNvPr id="87" name="Freeform 86"/>
            <p:cNvSpPr/>
            <p:nvPr/>
          </p:nvSpPr>
          <p:spPr>
            <a:xfrm>
              <a:off x="1323985" y="3534502"/>
              <a:ext cx="381632" cy="488361"/>
            </a:xfrm>
            <a:custGeom>
              <a:avLst/>
              <a:gdLst/>
              <a:ahLst/>
              <a:cxnLst/>
              <a:rect l="0" t="0" r="0" b="0"/>
              <a:pathLst>
                <a:path w="381632" h="488361">
                  <a:moveTo>
                    <a:pt x="55248" y="3073"/>
                  </a:moveTo>
                  <a:lnTo>
                    <a:pt x="44069" y="14251"/>
                  </a:lnTo>
                  <a:lnTo>
                    <a:pt x="38581" y="35337"/>
                  </a:lnTo>
                  <a:lnTo>
                    <a:pt x="29469" y="85355"/>
                  </a:lnTo>
                  <a:lnTo>
                    <a:pt x="14204" y="112720"/>
                  </a:lnTo>
                  <a:lnTo>
                    <a:pt x="9168" y="114776"/>
                  </a:lnTo>
                  <a:lnTo>
                    <a:pt x="4641" y="112636"/>
                  </a:lnTo>
                  <a:lnTo>
                    <a:pt x="453" y="107700"/>
                  </a:lnTo>
                  <a:lnTo>
                    <a:pt x="0" y="99731"/>
                  </a:lnTo>
                  <a:lnTo>
                    <a:pt x="10542" y="67327"/>
                  </a:lnTo>
                  <a:lnTo>
                    <a:pt x="29653" y="36149"/>
                  </a:lnTo>
                  <a:lnTo>
                    <a:pt x="57023" y="12743"/>
                  </a:lnTo>
                  <a:lnTo>
                    <a:pt x="77094" y="2301"/>
                  </a:lnTo>
                  <a:lnTo>
                    <a:pt x="100832" y="0"/>
                  </a:lnTo>
                  <a:lnTo>
                    <a:pt x="148610" y="8055"/>
                  </a:lnTo>
                  <a:lnTo>
                    <a:pt x="175587" y="23137"/>
                  </a:lnTo>
                  <a:lnTo>
                    <a:pt x="198399" y="48012"/>
                  </a:lnTo>
                  <a:lnTo>
                    <a:pt x="225898" y="96264"/>
                  </a:lnTo>
                  <a:lnTo>
                    <a:pt x="240688" y="150856"/>
                  </a:lnTo>
                  <a:lnTo>
                    <a:pt x="243956" y="212289"/>
                  </a:lnTo>
                  <a:lnTo>
                    <a:pt x="238933" y="269004"/>
                  </a:lnTo>
                  <a:lnTo>
                    <a:pt x="224447" y="324672"/>
                  </a:lnTo>
                  <a:lnTo>
                    <a:pt x="197421" y="386310"/>
                  </a:lnTo>
                  <a:lnTo>
                    <a:pt x="147422" y="448008"/>
                  </a:lnTo>
                  <a:lnTo>
                    <a:pt x="132869" y="467544"/>
                  </a:lnTo>
                  <a:lnTo>
                    <a:pt x="112363" y="481685"/>
                  </a:lnTo>
                  <a:lnTo>
                    <a:pt x="100343" y="487094"/>
                  </a:lnTo>
                  <a:lnTo>
                    <a:pt x="88821" y="488360"/>
                  </a:lnTo>
                  <a:lnTo>
                    <a:pt x="66660" y="483529"/>
                  </a:lnTo>
                  <a:lnTo>
                    <a:pt x="48231" y="470463"/>
                  </a:lnTo>
                  <a:lnTo>
                    <a:pt x="40042" y="462065"/>
                  </a:lnTo>
                  <a:lnTo>
                    <a:pt x="30942" y="440256"/>
                  </a:lnTo>
                  <a:lnTo>
                    <a:pt x="28515" y="427889"/>
                  </a:lnTo>
                  <a:lnTo>
                    <a:pt x="32058" y="404790"/>
                  </a:lnTo>
                  <a:lnTo>
                    <a:pt x="53397" y="361364"/>
                  </a:lnTo>
                  <a:lnTo>
                    <a:pt x="78876" y="335141"/>
                  </a:lnTo>
                  <a:lnTo>
                    <a:pt x="101624" y="326134"/>
                  </a:lnTo>
                  <a:lnTo>
                    <a:pt x="126162" y="323300"/>
                  </a:lnTo>
                  <a:lnTo>
                    <a:pt x="181223" y="334004"/>
                  </a:lnTo>
                  <a:lnTo>
                    <a:pt x="234184" y="350650"/>
                  </a:lnTo>
                  <a:lnTo>
                    <a:pt x="288038" y="366909"/>
                  </a:lnTo>
                  <a:lnTo>
                    <a:pt x="325694" y="369019"/>
                  </a:lnTo>
                  <a:lnTo>
                    <a:pt x="381631" y="361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55210" y="3569160"/>
              <a:ext cx="18863" cy="400084"/>
            </a:xfrm>
            <a:custGeom>
              <a:avLst/>
              <a:gdLst/>
              <a:ahLst/>
              <a:cxnLst/>
              <a:rect l="0" t="0" r="0" b="0"/>
              <a:pathLst>
                <a:path w="18863" h="4000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8" y="205882"/>
                  </a:lnTo>
                  <a:lnTo>
                    <a:pt x="15491" y="262547"/>
                  </a:lnTo>
                  <a:lnTo>
                    <a:pt x="18196" y="324519"/>
                  </a:lnTo>
                  <a:lnTo>
                    <a:pt x="18665" y="364826"/>
                  </a:lnTo>
                  <a:lnTo>
                    <a:pt x="1886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95205" y="3590217"/>
              <a:ext cx="168340" cy="194799"/>
            </a:xfrm>
            <a:custGeom>
              <a:avLst/>
              <a:gdLst/>
              <a:ahLst/>
              <a:cxnLst/>
              <a:rect l="0" t="0" r="0" b="0"/>
              <a:pathLst>
                <a:path w="168340" h="194799">
                  <a:moveTo>
                    <a:pt x="168339" y="189513"/>
                  </a:moveTo>
                  <a:lnTo>
                    <a:pt x="151571" y="183924"/>
                  </a:lnTo>
                  <a:lnTo>
                    <a:pt x="89774" y="187969"/>
                  </a:lnTo>
                  <a:lnTo>
                    <a:pt x="34666" y="194798"/>
                  </a:lnTo>
                  <a:lnTo>
                    <a:pt x="24242" y="194206"/>
                  </a:lnTo>
                  <a:lnTo>
                    <a:pt x="6420" y="187309"/>
                  </a:lnTo>
                  <a:lnTo>
                    <a:pt x="1901" y="179855"/>
                  </a:lnTo>
                  <a:lnTo>
                    <a:pt x="0" y="159094"/>
                  </a:lnTo>
                  <a:lnTo>
                    <a:pt x="11351" y="97106"/>
                  </a:lnTo>
                  <a:lnTo>
                    <a:pt x="19018" y="75913"/>
                  </a:lnTo>
                  <a:lnTo>
                    <a:pt x="57113" y="16178"/>
                  </a:lnTo>
                  <a:lnTo>
                    <a:pt x="630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73676" y="3569160"/>
              <a:ext cx="276733" cy="430430"/>
            </a:xfrm>
            <a:custGeom>
              <a:avLst/>
              <a:gdLst/>
              <a:ahLst/>
              <a:cxnLst/>
              <a:rect l="0" t="0" r="0" b="0"/>
              <a:pathLst>
                <a:path w="276733" h="430430">
                  <a:moveTo>
                    <a:pt x="153080" y="0"/>
                  </a:moveTo>
                  <a:lnTo>
                    <a:pt x="141902" y="11179"/>
                  </a:lnTo>
                  <a:lnTo>
                    <a:pt x="133930" y="13302"/>
                  </a:lnTo>
                  <a:lnTo>
                    <a:pt x="74273" y="11125"/>
                  </a:lnTo>
                  <a:lnTo>
                    <a:pt x="33284" y="10705"/>
                  </a:lnTo>
                  <a:lnTo>
                    <a:pt x="22913" y="14156"/>
                  </a:lnTo>
                  <a:lnTo>
                    <a:pt x="8270" y="27349"/>
                  </a:lnTo>
                  <a:lnTo>
                    <a:pt x="983" y="51150"/>
                  </a:lnTo>
                  <a:lnTo>
                    <a:pt x="0" y="94314"/>
                  </a:lnTo>
                  <a:lnTo>
                    <a:pt x="10148" y="145232"/>
                  </a:lnTo>
                  <a:lnTo>
                    <a:pt x="14508" y="150634"/>
                  </a:lnTo>
                  <a:lnTo>
                    <a:pt x="19755" y="151895"/>
                  </a:lnTo>
                  <a:lnTo>
                    <a:pt x="73207" y="136341"/>
                  </a:lnTo>
                  <a:lnTo>
                    <a:pt x="98864" y="131956"/>
                  </a:lnTo>
                  <a:lnTo>
                    <a:pt x="161784" y="141582"/>
                  </a:lnTo>
                  <a:lnTo>
                    <a:pt x="204192" y="155825"/>
                  </a:lnTo>
                  <a:lnTo>
                    <a:pt x="243663" y="186651"/>
                  </a:lnTo>
                  <a:lnTo>
                    <a:pt x="259598" y="212842"/>
                  </a:lnTo>
                  <a:lnTo>
                    <a:pt x="274293" y="255472"/>
                  </a:lnTo>
                  <a:lnTo>
                    <a:pt x="276732" y="298874"/>
                  </a:lnTo>
                  <a:lnTo>
                    <a:pt x="273157" y="323516"/>
                  </a:lnTo>
                  <a:lnTo>
                    <a:pt x="264549" y="343046"/>
                  </a:lnTo>
                  <a:lnTo>
                    <a:pt x="219506" y="396317"/>
                  </a:lnTo>
                  <a:lnTo>
                    <a:pt x="193039" y="417554"/>
                  </a:lnTo>
                  <a:lnTo>
                    <a:pt x="170060" y="425396"/>
                  </a:lnTo>
                  <a:lnTo>
                    <a:pt x="111590" y="430429"/>
                  </a:lnTo>
                  <a:lnTo>
                    <a:pt x="84337" y="424879"/>
                  </a:lnTo>
                  <a:lnTo>
                    <a:pt x="26004" y="395198"/>
                  </a:lnTo>
                  <a:lnTo>
                    <a:pt x="1621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20732" y="3818748"/>
              <a:ext cx="227165" cy="150496"/>
            </a:xfrm>
            <a:custGeom>
              <a:avLst/>
              <a:gdLst/>
              <a:ahLst/>
              <a:cxnLst/>
              <a:rect l="0" t="0" r="0" b="0"/>
              <a:pathLst>
                <a:path w="227165" h="150496">
                  <a:moveTo>
                    <a:pt x="6066" y="129438"/>
                  </a:moveTo>
                  <a:lnTo>
                    <a:pt x="2946" y="86746"/>
                  </a:lnTo>
                  <a:lnTo>
                    <a:pt x="0" y="66011"/>
                  </a:lnTo>
                  <a:lnTo>
                    <a:pt x="2590" y="45096"/>
                  </a:lnTo>
                  <a:lnTo>
                    <a:pt x="10760" y="27222"/>
                  </a:lnTo>
                  <a:lnTo>
                    <a:pt x="16214" y="19180"/>
                  </a:lnTo>
                  <a:lnTo>
                    <a:pt x="31633" y="7125"/>
                  </a:lnTo>
                  <a:lnTo>
                    <a:pt x="40658" y="2273"/>
                  </a:lnTo>
                  <a:lnTo>
                    <a:pt x="60044" y="0"/>
                  </a:lnTo>
                  <a:lnTo>
                    <a:pt x="79189" y="4060"/>
                  </a:lnTo>
                  <a:lnTo>
                    <a:pt x="95497" y="13663"/>
                  </a:lnTo>
                  <a:lnTo>
                    <a:pt x="139267" y="70671"/>
                  </a:lnTo>
                  <a:lnTo>
                    <a:pt x="181527" y="124236"/>
                  </a:lnTo>
                  <a:lnTo>
                    <a:pt x="227164" y="150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11026" y="3779730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94756" y="0"/>
                  </a:moveTo>
                  <a:lnTo>
                    <a:pt x="60009" y="37087"/>
                  </a:lnTo>
                  <a:lnTo>
                    <a:pt x="35433" y="96409"/>
                  </a:lnTo>
                  <a:lnTo>
                    <a:pt x="23496" y="132551"/>
                  </a:lnTo>
                  <a:lnTo>
                    <a:pt x="5334" y="16691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68994" y="366391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00580" y="377973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21720" y="3516518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18211" y="169786"/>
                  </a:lnTo>
                  <a:lnTo>
                    <a:pt x="23333" y="232021"/>
                  </a:lnTo>
                  <a:lnTo>
                    <a:pt x="29140" y="288675"/>
                  </a:lnTo>
                  <a:lnTo>
                    <a:pt x="31102" y="349740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70738" y="3563571"/>
              <a:ext cx="276576" cy="346356"/>
            </a:xfrm>
            <a:custGeom>
              <a:avLst/>
              <a:gdLst/>
              <a:ahLst/>
              <a:cxnLst/>
              <a:rect l="0" t="0" r="0" b="0"/>
              <a:pathLst>
                <a:path w="276576" h="346356">
                  <a:moveTo>
                    <a:pt x="124723" y="5589"/>
                  </a:moveTo>
                  <a:lnTo>
                    <a:pt x="107955" y="0"/>
                  </a:lnTo>
                  <a:lnTo>
                    <a:pt x="90364" y="376"/>
                  </a:lnTo>
                  <a:lnTo>
                    <a:pt x="72018" y="5612"/>
                  </a:lnTo>
                  <a:lnTo>
                    <a:pt x="56065" y="15738"/>
                  </a:lnTo>
                  <a:lnTo>
                    <a:pt x="33930" y="40182"/>
                  </a:lnTo>
                  <a:lnTo>
                    <a:pt x="9894" y="101666"/>
                  </a:lnTo>
                  <a:lnTo>
                    <a:pt x="655" y="156759"/>
                  </a:lnTo>
                  <a:lnTo>
                    <a:pt x="0" y="212701"/>
                  </a:lnTo>
                  <a:lnTo>
                    <a:pt x="13042" y="268812"/>
                  </a:lnTo>
                  <a:lnTo>
                    <a:pt x="25954" y="294543"/>
                  </a:lnTo>
                  <a:lnTo>
                    <a:pt x="43391" y="313777"/>
                  </a:lnTo>
                  <a:lnTo>
                    <a:pt x="72938" y="332171"/>
                  </a:lnTo>
                  <a:lnTo>
                    <a:pt x="103920" y="345029"/>
                  </a:lnTo>
                  <a:lnTo>
                    <a:pt x="124836" y="346355"/>
                  </a:lnTo>
                  <a:lnTo>
                    <a:pt x="172448" y="337673"/>
                  </a:lnTo>
                  <a:lnTo>
                    <a:pt x="231040" y="303165"/>
                  </a:lnTo>
                  <a:lnTo>
                    <a:pt x="245284" y="286414"/>
                  </a:lnTo>
                  <a:lnTo>
                    <a:pt x="267851" y="229527"/>
                  </a:lnTo>
                  <a:lnTo>
                    <a:pt x="276575" y="195944"/>
                  </a:lnTo>
                  <a:lnTo>
                    <a:pt x="267350" y="136981"/>
                  </a:lnTo>
                  <a:lnTo>
                    <a:pt x="245919" y="84749"/>
                  </a:lnTo>
                  <a:lnTo>
                    <a:pt x="198326" y="27171"/>
                  </a:lnTo>
                  <a:lnTo>
                    <a:pt x="185511" y="15181"/>
                  </a:lnTo>
                  <a:lnTo>
                    <a:pt x="166837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17671" y="3611274"/>
              <a:ext cx="343706" cy="333929"/>
            </a:xfrm>
            <a:custGeom>
              <a:avLst/>
              <a:gdLst/>
              <a:ahLst/>
              <a:cxnLst/>
              <a:rect l="0" t="0" r="0" b="0"/>
              <a:pathLst>
                <a:path w="343706" h="333929">
                  <a:moveTo>
                    <a:pt x="167344" y="31586"/>
                  </a:moveTo>
                  <a:lnTo>
                    <a:pt x="149363" y="15945"/>
                  </a:lnTo>
                  <a:lnTo>
                    <a:pt x="132447" y="7867"/>
                  </a:lnTo>
                  <a:lnTo>
                    <a:pt x="110110" y="6616"/>
                  </a:lnTo>
                  <a:lnTo>
                    <a:pt x="86925" y="11130"/>
                  </a:lnTo>
                  <a:lnTo>
                    <a:pt x="68821" y="20934"/>
                  </a:lnTo>
                  <a:lnTo>
                    <a:pt x="45476" y="45197"/>
                  </a:lnTo>
                  <a:lnTo>
                    <a:pt x="11547" y="105556"/>
                  </a:lnTo>
                  <a:lnTo>
                    <a:pt x="2639" y="148129"/>
                  </a:lnTo>
                  <a:lnTo>
                    <a:pt x="0" y="197789"/>
                  </a:lnTo>
                  <a:lnTo>
                    <a:pt x="4807" y="238368"/>
                  </a:lnTo>
                  <a:lnTo>
                    <a:pt x="13607" y="258410"/>
                  </a:lnTo>
                  <a:lnTo>
                    <a:pt x="38321" y="290340"/>
                  </a:lnTo>
                  <a:lnTo>
                    <a:pt x="74138" y="318007"/>
                  </a:lnTo>
                  <a:lnTo>
                    <a:pt x="105802" y="330791"/>
                  </a:lnTo>
                  <a:lnTo>
                    <a:pt x="145470" y="333928"/>
                  </a:lnTo>
                  <a:lnTo>
                    <a:pt x="204444" y="325101"/>
                  </a:lnTo>
                  <a:lnTo>
                    <a:pt x="261440" y="307498"/>
                  </a:lnTo>
                  <a:lnTo>
                    <a:pt x="282864" y="296153"/>
                  </a:lnTo>
                  <a:lnTo>
                    <a:pt x="297845" y="280192"/>
                  </a:lnTo>
                  <a:lnTo>
                    <a:pt x="337473" y="219397"/>
                  </a:lnTo>
                  <a:lnTo>
                    <a:pt x="343705" y="177830"/>
                  </a:lnTo>
                  <a:lnTo>
                    <a:pt x="339962" y="128470"/>
                  </a:lnTo>
                  <a:lnTo>
                    <a:pt x="327047" y="70134"/>
                  </a:lnTo>
                  <a:lnTo>
                    <a:pt x="303179" y="33654"/>
                  </a:lnTo>
                  <a:lnTo>
                    <a:pt x="296505" y="25946"/>
                  </a:lnTo>
                  <a:lnTo>
                    <a:pt x="273492" y="14261"/>
                  </a:lnTo>
                  <a:lnTo>
                    <a:pt x="230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42984" y="3706031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67461" y="11178"/>
                  </a:lnTo>
                  <a:lnTo>
                    <a:pt x="24635" y="73217"/>
                  </a:lnTo>
                  <a:lnTo>
                    <a:pt x="13679" y="8518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179813" y="3653388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0" y="0"/>
                  </a:moveTo>
                  <a:lnTo>
                    <a:pt x="58563" y="58563"/>
                  </a:lnTo>
                  <a:lnTo>
                    <a:pt x="108730" y="119453"/>
                  </a:lnTo>
                  <a:lnTo>
                    <a:pt x="149733" y="168559"/>
                  </a:lnTo>
                  <a:lnTo>
                    <a:pt x="16845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93867" y="3613088"/>
              <a:ext cx="236532" cy="370289"/>
            </a:xfrm>
            <a:custGeom>
              <a:avLst/>
              <a:gdLst/>
              <a:ahLst/>
              <a:cxnLst/>
              <a:rect l="0" t="0" r="0" b="0"/>
              <a:pathLst>
                <a:path w="236532" h="370289">
                  <a:moveTo>
                    <a:pt x="201842" y="50829"/>
                  </a:moveTo>
                  <a:lnTo>
                    <a:pt x="177796" y="60404"/>
                  </a:lnTo>
                  <a:lnTo>
                    <a:pt x="163469" y="71072"/>
                  </a:lnTo>
                  <a:lnTo>
                    <a:pt x="130209" y="125381"/>
                  </a:lnTo>
                  <a:lnTo>
                    <a:pt x="115757" y="161956"/>
                  </a:lnTo>
                  <a:lnTo>
                    <a:pt x="107629" y="216236"/>
                  </a:lnTo>
                  <a:lnTo>
                    <a:pt x="99091" y="275138"/>
                  </a:lnTo>
                  <a:lnTo>
                    <a:pt x="100023" y="306109"/>
                  </a:lnTo>
                  <a:lnTo>
                    <a:pt x="108236" y="331573"/>
                  </a:lnTo>
                  <a:lnTo>
                    <a:pt x="122805" y="348349"/>
                  </a:lnTo>
                  <a:lnTo>
                    <a:pt x="160754" y="368651"/>
                  </a:lnTo>
                  <a:lnTo>
                    <a:pt x="181241" y="370288"/>
                  </a:lnTo>
                  <a:lnTo>
                    <a:pt x="200875" y="365946"/>
                  </a:lnTo>
                  <a:lnTo>
                    <a:pt x="217401" y="356217"/>
                  </a:lnTo>
                  <a:lnTo>
                    <a:pt x="229424" y="340975"/>
                  </a:lnTo>
                  <a:lnTo>
                    <a:pt x="234268" y="331997"/>
                  </a:lnTo>
                  <a:lnTo>
                    <a:pt x="236531" y="309543"/>
                  </a:lnTo>
                  <a:lnTo>
                    <a:pt x="232468" y="286306"/>
                  </a:lnTo>
                  <a:lnTo>
                    <a:pt x="222863" y="268179"/>
                  </a:lnTo>
                  <a:lnTo>
                    <a:pt x="167516" y="208731"/>
                  </a:lnTo>
                  <a:lnTo>
                    <a:pt x="116295" y="163439"/>
                  </a:lnTo>
                  <a:lnTo>
                    <a:pt x="61563" y="121046"/>
                  </a:lnTo>
                  <a:lnTo>
                    <a:pt x="17470" y="85928"/>
                  </a:lnTo>
                  <a:lnTo>
                    <a:pt x="855" y="59278"/>
                  </a:lnTo>
                  <a:lnTo>
                    <a:pt x="0" y="49443"/>
                  </a:lnTo>
                  <a:lnTo>
                    <a:pt x="5290" y="29156"/>
                  </a:lnTo>
                  <a:lnTo>
                    <a:pt x="12316" y="21173"/>
                  </a:lnTo>
                  <a:lnTo>
                    <a:pt x="32601" y="9182"/>
                  </a:lnTo>
                  <a:lnTo>
                    <a:pt x="83751" y="358"/>
                  </a:lnTo>
                  <a:lnTo>
                    <a:pt x="121489" y="0"/>
                  </a:lnTo>
                  <a:lnTo>
                    <a:pt x="149200" y="8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53971" y="3600746"/>
              <a:ext cx="238360" cy="403822"/>
            </a:xfrm>
            <a:custGeom>
              <a:avLst/>
              <a:gdLst/>
              <a:ahLst/>
              <a:cxnLst/>
              <a:rect l="0" t="0" r="0" b="0"/>
              <a:pathLst>
                <a:path w="238360" h="403822">
                  <a:moveTo>
                    <a:pt x="62837" y="0"/>
                  </a:moveTo>
                  <a:lnTo>
                    <a:pt x="34156" y="53875"/>
                  </a:lnTo>
                  <a:lnTo>
                    <a:pt x="8223" y="105447"/>
                  </a:lnTo>
                  <a:lnTo>
                    <a:pt x="1356" y="155836"/>
                  </a:lnTo>
                  <a:lnTo>
                    <a:pt x="0" y="213969"/>
                  </a:lnTo>
                  <a:lnTo>
                    <a:pt x="5321" y="270253"/>
                  </a:lnTo>
                  <a:lnTo>
                    <a:pt x="18807" y="315166"/>
                  </a:lnTo>
                  <a:lnTo>
                    <a:pt x="49471" y="368406"/>
                  </a:lnTo>
                  <a:lnTo>
                    <a:pt x="66255" y="383275"/>
                  </a:lnTo>
                  <a:lnTo>
                    <a:pt x="105626" y="402352"/>
                  </a:lnTo>
                  <a:lnTo>
                    <a:pt x="126308" y="403821"/>
                  </a:lnTo>
                  <a:lnTo>
                    <a:pt x="185926" y="390999"/>
                  </a:lnTo>
                  <a:lnTo>
                    <a:pt x="208790" y="380058"/>
                  </a:lnTo>
                  <a:lnTo>
                    <a:pt x="224412" y="361157"/>
                  </a:lnTo>
                  <a:lnTo>
                    <a:pt x="234084" y="337159"/>
                  </a:lnTo>
                  <a:lnTo>
                    <a:pt x="238359" y="298510"/>
                  </a:lnTo>
                  <a:lnTo>
                    <a:pt x="235213" y="275391"/>
                  </a:lnTo>
                  <a:lnTo>
                    <a:pt x="226796" y="256537"/>
                  </a:lnTo>
                  <a:lnTo>
                    <a:pt x="202329" y="225369"/>
                  </a:lnTo>
                  <a:lnTo>
                    <a:pt x="182545" y="217147"/>
                  </a:lnTo>
                  <a:lnTo>
                    <a:pt x="158155" y="214662"/>
                  </a:lnTo>
                  <a:lnTo>
                    <a:pt x="131716" y="217458"/>
                  </a:lnTo>
                  <a:lnTo>
                    <a:pt x="110608" y="225720"/>
                  </a:lnTo>
                  <a:lnTo>
                    <a:pt x="92257" y="239530"/>
                  </a:lnTo>
                  <a:lnTo>
                    <a:pt x="58120" y="280284"/>
                  </a:lnTo>
                  <a:lnTo>
                    <a:pt x="4178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819485" y="4303639"/>
            <a:ext cx="2737074" cy="518414"/>
            <a:chOff x="1819485" y="4303639"/>
            <a:chExt cx="2737074" cy="518414"/>
          </a:xfrm>
        </p:grpSpPr>
        <p:sp>
          <p:nvSpPr>
            <p:cNvPr id="103" name="Freeform 102"/>
            <p:cNvSpPr/>
            <p:nvPr/>
          </p:nvSpPr>
          <p:spPr>
            <a:xfrm>
              <a:off x="1819485" y="4337133"/>
              <a:ext cx="286215" cy="414855"/>
            </a:xfrm>
            <a:custGeom>
              <a:avLst/>
              <a:gdLst/>
              <a:ahLst/>
              <a:cxnLst/>
              <a:rect l="0" t="0" r="0" b="0"/>
              <a:pathLst>
                <a:path w="286215" h="414855">
                  <a:moveTo>
                    <a:pt x="12473" y="105893"/>
                  </a:moveTo>
                  <a:lnTo>
                    <a:pt x="31601" y="43635"/>
                  </a:lnTo>
                  <a:lnTo>
                    <a:pt x="62276" y="4699"/>
                  </a:lnTo>
                  <a:lnTo>
                    <a:pt x="70242" y="996"/>
                  </a:lnTo>
                  <a:lnTo>
                    <a:pt x="88451" y="0"/>
                  </a:lnTo>
                  <a:lnTo>
                    <a:pt x="97050" y="3712"/>
                  </a:lnTo>
                  <a:lnTo>
                    <a:pt x="112844" y="17195"/>
                  </a:lnTo>
                  <a:lnTo>
                    <a:pt x="147174" y="80428"/>
                  </a:lnTo>
                  <a:lnTo>
                    <a:pt x="156110" y="126294"/>
                  </a:lnTo>
                  <a:lnTo>
                    <a:pt x="158758" y="182517"/>
                  </a:lnTo>
                  <a:lnTo>
                    <a:pt x="159542" y="238041"/>
                  </a:lnTo>
                  <a:lnTo>
                    <a:pt x="148596" y="291537"/>
                  </a:lnTo>
                  <a:lnTo>
                    <a:pt x="123936" y="352440"/>
                  </a:lnTo>
                  <a:lnTo>
                    <a:pt x="110365" y="376906"/>
                  </a:lnTo>
                  <a:lnTo>
                    <a:pt x="93415" y="393239"/>
                  </a:lnTo>
                  <a:lnTo>
                    <a:pt x="53938" y="413257"/>
                  </a:lnTo>
                  <a:lnTo>
                    <a:pt x="33242" y="414854"/>
                  </a:lnTo>
                  <a:lnTo>
                    <a:pt x="22809" y="413642"/>
                  </a:lnTo>
                  <a:lnTo>
                    <a:pt x="14685" y="409325"/>
                  </a:lnTo>
                  <a:lnTo>
                    <a:pt x="2538" y="395170"/>
                  </a:lnTo>
                  <a:lnTo>
                    <a:pt x="0" y="386481"/>
                  </a:lnTo>
                  <a:lnTo>
                    <a:pt x="301" y="367469"/>
                  </a:lnTo>
                  <a:lnTo>
                    <a:pt x="12636" y="337035"/>
                  </a:lnTo>
                  <a:lnTo>
                    <a:pt x="30873" y="319367"/>
                  </a:lnTo>
                  <a:lnTo>
                    <a:pt x="75119" y="294549"/>
                  </a:lnTo>
                  <a:lnTo>
                    <a:pt x="112663" y="287743"/>
                  </a:lnTo>
                  <a:lnTo>
                    <a:pt x="153423" y="291315"/>
                  </a:lnTo>
                  <a:lnTo>
                    <a:pt x="214785" y="314653"/>
                  </a:lnTo>
                  <a:lnTo>
                    <a:pt x="276130" y="334241"/>
                  </a:lnTo>
                  <a:lnTo>
                    <a:pt x="286214" y="337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42570" y="4369326"/>
              <a:ext cx="15686" cy="357970"/>
            </a:xfrm>
            <a:custGeom>
              <a:avLst/>
              <a:gdLst/>
              <a:ahLst/>
              <a:cxnLst/>
              <a:rect l="0" t="0" r="0" b="0"/>
              <a:pathLst>
                <a:path w="15686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1117"/>
                  </a:lnTo>
                  <a:lnTo>
                    <a:pt x="9877" y="211672"/>
                  </a:lnTo>
                  <a:lnTo>
                    <a:pt x="13455" y="267828"/>
                  </a:lnTo>
                  <a:lnTo>
                    <a:pt x="15685" y="310984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53098" y="4727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75699" y="4348269"/>
              <a:ext cx="166872" cy="242157"/>
            </a:xfrm>
            <a:custGeom>
              <a:avLst/>
              <a:gdLst/>
              <a:ahLst/>
              <a:cxnLst/>
              <a:rect l="0" t="0" r="0" b="0"/>
              <a:pathLst>
                <a:path w="166872" h="242157">
                  <a:moveTo>
                    <a:pt x="166871" y="242156"/>
                  </a:moveTo>
                  <a:lnTo>
                    <a:pt x="155692" y="230977"/>
                  </a:lnTo>
                  <a:lnTo>
                    <a:pt x="137726" y="225489"/>
                  </a:lnTo>
                  <a:lnTo>
                    <a:pt x="74559" y="221677"/>
                  </a:lnTo>
                  <a:lnTo>
                    <a:pt x="47074" y="221355"/>
                  </a:lnTo>
                  <a:lnTo>
                    <a:pt x="35534" y="217760"/>
                  </a:lnTo>
                  <a:lnTo>
                    <a:pt x="16472" y="204407"/>
                  </a:lnTo>
                  <a:lnTo>
                    <a:pt x="6440" y="180535"/>
                  </a:lnTo>
                  <a:lnTo>
                    <a:pt x="0" y="123139"/>
                  </a:lnTo>
                  <a:lnTo>
                    <a:pt x="4473" y="86398"/>
                  </a:lnTo>
                  <a:lnTo>
                    <a:pt x="25021" y="31871"/>
                  </a:lnTo>
                  <a:lnTo>
                    <a:pt x="30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49278" y="4379855"/>
              <a:ext cx="216671" cy="346106"/>
            </a:xfrm>
            <a:custGeom>
              <a:avLst/>
              <a:gdLst/>
              <a:ahLst/>
              <a:cxnLst/>
              <a:rect l="0" t="0" r="0" b="0"/>
              <a:pathLst>
                <a:path w="216671" h="346106">
                  <a:moveTo>
                    <a:pt x="135447" y="0"/>
                  </a:moveTo>
                  <a:lnTo>
                    <a:pt x="73354" y="5589"/>
                  </a:lnTo>
                  <a:lnTo>
                    <a:pt x="41010" y="14654"/>
                  </a:lnTo>
                  <a:lnTo>
                    <a:pt x="22895" y="27570"/>
                  </a:lnTo>
                  <a:lnTo>
                    <a:pt x="14789" y="35927"/>
                  </a:lnTo>
                  <a:lnTo>
                    <a:pt x="5782" y="57691"/>
                  </a:lnTo>
                  <a:lnTo>
                    <a:pt x="0" y="109791"/>
                  </a:lnTo>
                  <a:lnTo>
                    <a:pt x="5448" y="131074"/>
                  </a:lnTo>
                  <a:lnTo>
                    <a:pt x="10177" y="140025"/>
                  </a:lnTo>
                  <a:lnTo>
                    <a:pt x="14499" y="142483"/>
                  </a:lnTo>
                  <a:lnTo>
                    <a:pt x="18550" y="140612"/>
                  </a:lnTo>
                  <a:lnTo>
                    <a:pt x="22421" y="135855"/>
                  </a:lnTo>
                  <a:lnTo>
                    <a:pt x="44636" y="123572"/>
                  </a:lnTo>
                  <a:lnTo>
                    <a:pt x="79034" y="112523"/>
                  </a:lnTo>
                  <a:lnTo>
                    <a:pt x="102186" y="111621"/>
                  </a:lnTo>
                  <a:lnTo>
                    <a:pt x="124174" y="116290"/>
                  </a:lnTo>
                  <a:lnTo>
                    <a:pt x="155114" y="132072"/>
                  </a:lnTo>
                  <a:lnTo>
                    <a:pt x="179619" y="152736"/>
                  </a:lnTo>
                  <a:lnTo>
                    <a:pt x="200527" y="180565"/>
                  </a:lnTo>
                  <a:lnTo>
                    <a:pt x="213482" y="212208"/>
                  </a:lnTo>
                  <a:lnTo>
                    <a:pt x="216670" y="250699"/>
                  </a:lnTo>
                  <a:lnTo>
                    <a:pt x="209556" y="289400"/>
                  </a:lnTo>
                  <a:lnTo>
                    <a:pt x="199190" y="308387"/>
                  </a:lnTo>
                  <a:lnTo>
                    <a:pt x="169022" y="332229"/>
                  </a:lnTo>
                  <a:lnTo>
                    <a:pt x="130447" y="342933"/>
                  </a:lnTo>
                  <a:lnTo>
                    <a:pt x="89382" y="346105"/>
                  </a:lnTo>
                  <a:lnTo>
                    <a:pt x="67790" y="340608"/>
                  </a:lnTo>
                  <a:lnTo>
                    <a:pt x="19633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653181" y="4540316"/>
              <a:ext cx="189514" cy="155394"/>
            </a:xfrm>
            <a:custGeom>
              <a:avLst/>
              <a:gdLst/>
              <a:ahLst/>
              <a:cxnLst/>
              <a:rect l="0" t="0" r="0" b="0"/>
              <a:pathLst>
                <a:path w="189514" h="155394">
                  <a:moveTo>
                    <a:pt x="0" y="113280"/>
                  </a:moveTo>
                  <a:lnTo>
                    <a:pt x="3119" y="70588"/>
                  </a:lnTo>
                  <a:lnTo>
                    <a:pt x="19128" y="19617"/>
                  </a:lnTo>
                  <a:lnTo>
                    <a:pt x="30338" y="3021"/>
                  </a:lnTo>
                  <a:lnTo>
                    <a:pt x="37773" y="0"/>
                  </a:lnTo>
                  <a:lnTo>
                    <a:pt x="46239" y="325"/>
                  </a:lnTo>
                  <a:lnTo>
                    <a:pt x="63834" y="6925"/>
                  </a:lnTo>
                  <a:lnTo>
                    <a:pt x="79453" y="17658"/>
                  </a:lnTo>
                  <a:lnTo>
                    <a:pt x="91075" y="33347"/>
                  </a:lnTo>
                  <a:lnTo>
                    <a:pt x="126943" y="92600"/>
                  </a:lnTo>
                  <a:lnTo>
                    <a:pt x="154537" y="128822"/>
                  </a:lnTo>
                  <a:lnTo>
                    <a:pt x="189513" y="155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26880" y="4527253"/>
              <a:ext cx="94758" cy="147401"/>
            </a:xfrm>
            <a:custGeom>
              <a:avLst/>
              <a:gdLst/>
              <a:ahLst/>
              <a:cxnLst/>
              <a:rect l="0" t="0" r="0" b="0"/>
              <a:pathLst>
                <a:path w="94758" h="147401">
                  <a:moveTo>
                    <a:pt x="94757" y="0"/>
                  </a:moveTo>
                  <a:lnTo>
                    <a:pt x="70710" y="17981"/>
                  </a:lnTo>
                  <a:lnTo>
                    <a:pt x="50457" y="44322"/>
                  </a:lnTo>
                  <a:lnTo>
                    <a:pt x="23821" y="105480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11150" y="4453554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42735" y="4537782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1594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56588" y="4303639"/>
              <a:ext cx="229216" cy="425826"/>
            </a:xfrm>
            <a:custGeom>
              <a:avLst/>
              <a:gdLst/>
              <a:ahLst/>
              <a:cxnLst/>
              <a:rect l="0" t="0" r="0" b="0"/>
              <a:pathLst>
                <a:path w="229216" h="425826">
                  <a:moveTo>
                    <a:pt x="180987" y="97272"/>
                  </a:moveTo>
                  <a:lnTo>
                    <a:pt x="155793" y="151147"/>
                  </a:lnTo>
                  <a:lnTo>
                    <a:pt x="132107" y="214364"/>
                  </a:lnTo>
                  <a:lnTo>
                    <a:pt x="117866" y="266674"/>
                  </a:lnTo>
                  <a:lnTo>
                    <a:pt x="103787" y="322067"/>
                  </a:lnTo>
                  <a:lnTo>
                    <a:pt x="99317" y="376900"/>
                  </a:lnTo>
                  <a:lnTo>
                    <a:pt x="102965" y="400536"/>
                  </a:lnTo>
                  <a:lnTo>
                    <a:pt x="107915" y="409412"/>
                  </a:lnTo>
                  <a:lnTo>
                    <a:pt x="122774" y="422395"/>
                  </a:lnTo>
                  <a:lnTo>
                    <a:pt x="144196" y="425825"/>
                  </a:lnTo>
                  <a:lnTo>
                    <a:pt x="168145" y="422281"/>
                  </a:lnTo>
                  <a:lnTo>
                    <a:pt x="200189" y="407131"/>
                  </a:lnTo>
                  <a:lnTo>
                    <a:pt x="217207" y="394475"/>
                  </a:lnTo>
                  <a:lnTo>
                    <a:pt x="226330" y="374811"/>
                  </a:lnTo>
                  <a:lnTo>
                    <a:pt x="229215" y="351645"/>
                  </a:lnTo>
                  <a:lnTo>
                    <a:pt x="218548" y="297537"/>
                  </a:lnTo>
                  <a:lnTo>
                    <a:pt x="183788" y="234163"/>
                  </a:lnTo>
                  <a:lnTo>
                    <a:pt x="127666" y="180039"/>
                  </a:lnTo>
                  <a:lnTo>
                    <a:pt x="65113" y="127266"/>
                  </a:lnTo>
                  <a:lnTo>
                    <a:pt x="10599" y="71854"/>
                  </a:lnTo>
                  <a:lnTo>
                    <a:pt x="753" y="53220"/>
                  </a:lnTo>
                  <a:lnTo>
                    <a:pt x="0" y="43338"/>
                  </a:lnTo>
                  <a:lnTo>
                    <a:pt x="5402" y="22999"/>
                  </a:lnTo>
                  <a:lnTo>
                    <a:pt x="12457" y="15002"/>
                  </a:lnTo>
                  <a:lnTo>
                    <a:pt x="32775" y="2996"/>
                  </a:lnTo>
                  <a:lnTo>
                    <a:pt x="57403" y="0"/>
                  </a:lnTo>
                  <a:lnTo>
                    <a:pt x="82777" y="3738"/>
                  </a:lnTo>
                  <a:lnTo>
                    <a:pt x="115622" y="18995"/>
                  </a:lnTo>
                  <a:lnTo>
                    <a:pt x="139523" y="38334"/>
                  </a:lnTo>
                  <a:lnTo>
                    <a:pt x="159930" y="65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95502" y="4664124"/>
              <a:ext cx="45372" cy="157929"/>
            </a:xfrm>
            <a:custGeom>
              <a:avLst/>
              <a:gdLst/>
              <a:ahLst/>
              <a:cxnLst/>
              <a:rect l="0" t="0" r="0" b="0"/>
              <a:pathLst>
                <a:path w="45372" h="157929">
                  <a:moveTo>
                    <a:pt x="0" y="0"/>
                  </a:moveTo>
                  <a:lnTo>
                    <a:pt x="25194" y="53875"/>
                  </a:lnTo>
                  <a:lnTo>
                    <a:pt x="45244" y="105448"/>
                  </a:lnTo>
                  <a:lnTo>
                    <a:pt x="45371" y="114752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24368" y="4358798"/>
              <a:ext cx="161079" cy="400154"/>
            </a:xfrm>
            <a:custGeom>
              <a:avLst/>
              <a:gdLst/>
              <a:ahLst/>
              <a:cxnLst/>
              <a:rect l="0" t="0" r="0" b="0"/>
              <a:pathLst>
                <a:path w="161079" h="400154">
                  <a:moveTo>
                    <a:pt x="60647" y="0"/>
                  </a:moveTo>
                  <a:lnTo>
                    <a:pt x="41519" y="53874"/>
                  </a:lnTo>
                  <a:lnTo>
                    <a:pt x="16433" y="111036"/>
                  </a:lnTo>
                  <a:lnTo>
                    <a:pt x="8499" y="172625"/>
                  </a:lnTo>
                  <a:lnTo>
                    <a:pt x="0" y="231064"/>
                  </a:lnTo>
                  <a:lnTo>
                    <a:pt x="3564" y="293256"/>
                  </a:lnTo>
                  <a:lnTo>
                    <a:pt x="16703" y="345056"/>
                  </a:lnTo>
                  <a:lnTo>
                    <a:pt x="35278" y="377149"/>
                  </a:lnTo>
                  <a:lnTo>
                    <a:pt x="52882" y="394179"/>
                  </a:lnTo>
                  <a:lnTo>
                    <a:pt x="62489" y="398487"/>
                  </a:lnTo>
                  <a:lnTo>
                    <a:pt x="82523" y="400153"/>
                  </a:lnTo>
                  <a:lnTo>
                    <a:pt x="113532" y="394514"/>
                  </a:lnTo>
                  <a:lnTo>
                    <a:pt x="121640" y="389351"/>
                  </a:lnTo>
                  <a:lnTo>
                    <a:pt x="152763" y="351616"/>
                  </a:lnTo>
                  <a:lnTo>
                    <a:pt x="160079" y="327849"/>
                  </a:lnTo>
                  <a:lnTo>
                    <a:pt x="161078" y="287823"/>
                  </a:lnTo>
                  <a:lnTo>
                    <a:pt x="155586" y="264792"/>
                  </a:lnTo>
                  <a:lnTo>
                    <a:pt x="145346" y="242857"/>
                  </a:lnTo>
                  <a:lnTo>
                    <a:pt x="120838" y="216367"/>
                  </a:lnTo>
                  <a:lnTo>
                    <a:pt x="111303" y="212095"/>
                  </a:lnTo>
                  <a:lnTo>
                    <a:pt x="91350" y="210468"/>
                  </a:lnTo>
                  <a:lnTo>
                    <a:pt x="73903" y="216763"/>
                  </a:lnTo>
                  <a:lnTo>
                    <a:pt x="1853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15409" y="4400911"/>
              <a:ext cx="214358" cy="311307"/>
            </a:xfrm>
            <a:custGeom>
              <a:avLst/>
              <a:gdLst/>
              <a:ahLst/>
              <a:cxnLst/>
              <a:rect l="0" t="0" r="0" b="0"/>
              <a:pathLst>
                <a:path w="214358" h="311307">
                  <a:moveTo>
                    <a:pt x="90705" y="0"/>
                  </a:moveTo>
                  <a:lnTo>
                    <a:pt x="73937" y="5590"/>
                  </a:lnTo>
                  <a:lnTo>
                    <a:pt x="59466" y="17692"/>
                  </a:lnTo>
                  <a:lnTo>
                    <a:pt x="41284" y="44237"/>
                  </a:lnTo>
                  <a:lnTo>
                    <a:pt x="17288" y="105472"/>
                  </a:lnTo>
                  <a:lnTo>
                    <a:pt x="665" y="159123"/>
                  </a:lnTo>
                  <a:lnTo>
                    <a:pt x="0" y="214619"/>
                  </a:lnTo>
                  <a:lnTo>
                    <a:pt x="10787" y="270382"/>
                  </a:lnTo>
                  <a:lnTo>
                    <a:pt x="23600" y="290186"/>
                  </a:lnTo>
                  <a:lnTo>
                    <a:pt x="31930" y="298742"/>
                  </a:lnTo>
                  <a:lnTo>
                    <a:pt x="53664" y="308250"/>
                  </a:lnTo>
                  <a:lnTo>
                    <a:pt x="77752" y="311306"/>
                  </a:lnTo>
                  <a:lnTo>
                    <a:pt x="132499" y="300756"/>
                  </a:lnTo>
                  <a:lnTo>
                    <a:pt x="158721" y="285385"/>
                  </a:lnTo>
                  <a:lnTo>
                    <a:pt x="181308" y="266013"/>
                  </a:lnTo>
                  <a:lnTo>
                    <a:pt x="197229" y="239866"/>
                  </a:lnTo>
                  <a:lnTo>
                    <a:pt x="211919" y="198420"/>
                  </a:lnTo>
                  <a:lnTo>
                    <a:pt x="214357" y="161087"/>
                  </a:lnTo>
                  <a:lnTo>
                    <a:pt x="202192" y="105702"/>
                  </a:lnTo>
                  <a:lnTo>
                    <a:pt x="180404" y="64424"/>
                  </a:lnTo>
                  <a:lnTo>
                    <a:pt x="167226" y="47741"/>
                  </a:lnTo>
                  <a:lnTo>
                    <a:pt x="12229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98830" y="4474611"/>
              <a:ext cx="257729" cy="319589"/>
            </a:xfrm>
            <a:custGeom>
              <a:avLst/>
              <a:gdLst/>
              <a:ahLst/>
              <a:cxnLst/>
              <a:rect l="0" t="0" r="0" b="0"/>
              <a:pathLst>
                <a:path w="257729" h="319589">
                  <a:moveTo>
                    <a:pt x="81025" y="0"/>
                  </a:moveTo>
                  <a:lnTo>
                    <a:pt x="64257" y="5589"/>
                  </a:lnTo>
                  <a:lnTo>
                    <a:pt x="49786" y="17692"/>
                  </a:lnTo>
                  <a:lnTo>
                    <a:pt x="31604" y="44237"/>
                  </a:lnTo>
                  <a:lnTo>
                    <a:pt x="11259" y="104611"/>
                  </a:lnTo>
                  <a:lnTo>
                    <a:pt x="0" y="166590"/>
                  </a:lnTo>
                  <a:lnTo>
                    <a:pt x="865" y="206897"/>
                  </a:lnTo>
                  <a:lnTo>
                    <a:pt x="14880" y="262729"/>
                  </a:lnTo>
                  <a:lnTo>
                    <a:pt x="21601" y="284055"/>
                  </a:lnTo>
                  <a:lnTo>
                    <a:pt x="34727" y="298992"/>
                  </a:lnTo>
                  <a:lnTo>
                    <a:pt x="71750" y="318113"/>
                  </a:lnTo>
                  <a:lnTo>
                    <a:pt x="92110" y="319588"/>
                  </a:lnTo>
                  <a:lnTo>
                    <a:pt x="151504" y="306771"/>
                  </a:lnTo>
                  <a:lnTo>
                    <a:pt x="193083" y="283168"/>
                  </a:lnTo>
                  <a:lnTo>
                    <a:pt x="216782" y="259767"/>
                  </a:lnTo>
                  <a:lnTo>
                    <a:pt x="235503" y="230606"/>
                  </a:lnTo>
                  <a:lnTo>
                    <a:pt x="252309" y="189312"/>
                  </a:lnTo>
                  <a:lnTo>
                    <a:pt x="257728" y="146689"/>
                  </a:lnTo>
                  <a:lnTo>
                    <a:pt x="253744" y="108194"/>
                  </a:lnTo>
                  <a:lnTo>
                    <a:pt x="245136" y="88641"/>
                  </a:lnTo>
                  <a:lnTo>
                    <a:pt x="200093" y="35354"/>
                  </a:lnTo>
                  <a:lnTo>
                    <a:pt x="173626" y="19704"/>
                  </a:lnTo>
                  <a:lnTo>
                    <a:pt x="115547" y="3404"/>
                  </a:lnTo>
                  <a:lnTo>
                    <a:pt x="1020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331260" y="5327419"/>
            <a:ext cx="764119" cy="231628"/>
            <a:chOff x="2331260" y="5327419"/>
            <a:chExt cx="764119" cy="231628"/>
          </a:xfrm>
        </p:grpSpPr>
        <p:sp>
          <p:nvSpPr>
            <p:cNvPr id="118" name="Freeform 117"/>
            <p:cNvSpPr/>
            <p:nvPr/>
          </p:nvSpPr>
          <p:spPr>
            <a:xfrm>
              <a:off x="2331260" y="5338465"/>
              <a:ext cx="174523" cy="220582"/>
            </a:xfrm>
            <a:custGeom>
              <a:avLst/>
              <a:gdLst/>
              <a:ahLst/>
              <a:cxnLst/>
              <a:rect l="0" t="0" r="0" b="0"/>
              <a:pathLst>
                <a:path w="174523" h="220582">
                  <a:moveTo>
                    <a:pt x="6066" y="146882"/>
                  </a:moveTo>
                  <a:lnTo>
                    <a:pt x="0" y="112090"/>
                  </a:lnTo>
                  <a:lnTo>
                    <a:pt x="4521" y="53225"/>
                  </a:lnTo>
                  <a:lnTo>
                    <a:pt x="7719" y="26878"/>
                  </a:lnTo>
                  <a:lnTo>
                    <a:pt x="16939" y="7369"/>
                  </a:lnTo>
                  <a:lnTo>
                    <a:pt x="23843" y="2401"/>
                  </a:lnTo>
                  <a:lnTo>
                    <a:pt x="31956" y="258"/>
                  </a:lnTo>
                  <a:lnTo>
                    <a:pt x="40873" y="0"/>
                  </a:lnTo>
                  <a:lnTo>
                    <a:pt x="57021" y="5951"/>
                  </a:lnTo>
                  <a:lnTo>
                    <a:pt x="64603" y="10814"/>
                  </a:lnTo>
                  <a:lnTo>
                    <a:pt x="93581" y="52241"/>
                  </a:lnTo>
                  <a:lnTo>
                    <a:pt x="118716" y="105484"/>
                  </a:lnTo>
                  <a:lnTo>
                    <a:pt x="140882" y="155472"/>
                  </a:lnTo>
                  <a:lnTo>
                    <a:pt x="168475" y="198345"/>
                  </a:lnTo>
                  <a:lnTo>
                    <a:pt x="174522" y="220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21554" y="5327419"/>
              <a:ext cx="73700" cy="200043"/>
            </a:xfrm>
            <a:custGeom>
              <a:avLst/>
              <a:gdLst/>
              <a:ahLst/>
              <a:cxnLst/>
              <a:rect l="0" t="0" r="0" b="0"/>
              <a:pathLst>
                <a:path w="73700" h="200043">
                  <a:moveTo>
                    <a:pt x="73699" y="0"/>
                  </a:moveTo>
                  <a:lnTo>
                    <a:pt x="54571" y="61111"/>
                  </a:lnTo>
                  <a:lnTo>
                    <a:pt x="29485" y="121132"/>
                  </a:lnTo>
                  <a:lnTo>
                    <a:pt x="10714" y="17517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990093" y="533794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11150" y="5406058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18141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237253" y="4927338"/>
            <a:ext cx="1599501" cy="989101"/>
            <a:chOff x="3237253" y="4927338"/>
            <a:chExt cx="1599501" cy="989101"/>
          </a:xfrm>
        </p:grpSpPr>
        <p:sp>
          <p:nvSpPr>
            <p:cNvPr id="123" name="Freeform 122"/>
            <p:cNvSpPr/>
            <p:nvPr/>
          </p:nvSpPr>
          <p:spPr>
            <a:xfrm>
              <a:off x="3394099" y="5116149"/>
              <a:ext cx="308921" cy="440179"/>
            </a:xfrm>
            <a:custGeom>
              <a:avLst/>
              <a:gdLst/>
              <a:ahLst/>
              <a:cxnLst/>
              <a:rect l="0" t="0" r="0" b="0"/>
              <a:pathLst>
                <a:path w="308921" h="440179">
                  <a:moveTo>
                    <a:pt x="48719" y="63872"/>
                  </a:moveTo>
                  <a:lnTo>
                    <a:pt x="39144" y="87918"/>
                  </a:lnTo>
                  <a:lnTo>
                    <a:pt x="9316" y="123464"/>
                  </a:lnTo>
                  <a:lnTo>
                    <a:pt x="4903" y="123487"/>
                  </a:lnTo>
                  <a:lnTo>
                    <a:pt x="1961" y="118823"/>
                  </a:lnTo>
                  <a:lnTo>
                    <a:pt x="0" y="111035"/>
                  </a:lnTo>
                  <a:lnTo>
                    <a:pt x="2828" y="77716"/>
                  </a:lnTo>
                  <a:lnTo>
                    <a:pt x="11166" y="57936"/>
                  </a:lnTo>
                  <a:lnTo>
                    <a:pt x="35582" y="26174"/>
                  </a:lnTo>
                  <a:lnTo>
                    <a:pt x="61595" y="4479"/>
                  </a:lnTo>
                  <a:lnTo>
                    <a:pt x="71341" y="880"/>
                  </a:lnTo>
                  <a:lnTo>
                    <a:pt x="91529" y="0"/>
                  </a:lnTo>
                  <a:lnTo>
                    <a:pt x="109080" y="6628"/>
                  </a:lnTo>
                  <a:lnTo>
                    <a:pt x="162091" y="38121"/>
                  </a:lnTo>
                  <a:lnTo>
                    <a:pt x="176316" y="55936"/>
                  </a:lnTo>
                  <a:lnTo>
                    <a:pt x="186537" y="75553"/>
                  </a:lnTo>
                  <a:lnTo>
                    <a:pt x="193280" y="111916"/>
                  </a:lnTo>
                  <a:lnTo>
                    <a:pt x="188617" y="132408"/>
                  </a:lnTo>
                  <a:lnTo>
                    <a:pt x="184099" y="141148"/>
                  </a:lnTo>
                  <a:lnTo>
                    <a:pt x="169719" y="153979"/>
                  </a:lnTo>
                  <a:lnTo>
                    <a:pt x="128734" y="173223"/>
                  </a:lnTo>
                  <a:lnTo>
                    <a:pt x="188116" y="169497"/>
                  </a:lnTo>
                  <a:lnTo>
                    <a:pt x="213619" y="171648"/>
                  </a:lnTo>
                  <a:lnTo>
                    <a:pt x="246537" y="186012"/>
                  </a:lnTo>
                  <a:lnTo>
                    <a:pt x="271629" y="206256"/>
                  </a:lnTo>
                  <a:lnTo>
                    <a:pt x="292711" y="235131"/>
                  </a:lnTo>
                  <a:lnTo>
                    <a:pt x="305717" y="273972"/>
                  </a:lnTo>
                  <a:lnTo>
                    <a:pt x="308920" y="319666"/>
                  </a:lnTo>
                  <a:lnTo>
                    <a:pt x="301811" y="356471"/>
                  </a:lnTo>
                  <a:lnTo>
                    <a:pt x="291446" y="378750"/>
                  </a:lnTo>
                  <a:lnTo>
                    <a:pt x="266867" y="405433"/>
                  </a:lnTo>
                  <a:lnTo>
                    <a:pt x="237358" y="422568"/>
                  </a:lnTo>
                  <a:lnTo>
                    <a:pt x="187540" y="437668"/>
                  </a:lnTo>
                  <a:lnTo>
                    <a:pt x="147693" y="440178"/>
                  </a:lnTo>
                  <a:lnTo>
                    <a:pt x="91389" y="428039"/>
                  </a:lnTo>
                  <a:lnTo>
                    <a:pt x="38191" y="400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79256" y="5148435"/>
              <a:ext cx="297815" cy="418723"/>
            </a:xfrm>
            <a:custGeom>
              <a:avLst/>
              <a:gdLst/>
              <a:ahLst/>
              <a:cxnLst/>
              <a:rect l="0" t="0" r="0" b="0"/>
              <a:pathLst>
                <a:path w="297815" h="418723">
                  <a:moveTo>
                    <a:pt x="163645" y="0"/>
                  </a:moveTo>
                  <a:lnTo>
                    <a:pt x="105028" y="0"/>
                  </a:lnTo>
                  <a:lnTo>
                    <a:pt x="48431" y="11453"/>
                  </a:lnTo>
                  <a:lnTo>
                    <a:pt x="28211" y="19128"/>
                  </a:lnTo>
                  <a:lnTo>
                    <a:pt x="11425" y="30338"/>
                  </a:lnTo>
                  <a:lnTo>
                    <a:pt x="6014" y="38943"/>
                  </a:lnTo>
                  <a:lnTo>
                    <a:pt x="0" y="60982"/>
                  </a:lnTo>
                  <a:lnTo>
                    <a:pt x="2204" y="94108"/>
                  </a:lnTo>
                  <a:lnTo>
                    <a:pt x="14599" y="135573"/>
                  </a:lnTo>
                  <a:lnTo>
                    <a:pt x="25653" y="152281"/>
                  </a:lnTo>
                  <a:lnTo>
                    <a:pt x="31876" y="155333"/>
                  </a:lnTo>
                  <a:lnTo>
                    <a:pt x="38364" y="155028"/>
                  </a:lnTo>
                  <a:lnTo>
                    <a:pt x="82113" y="141168"/>
                  </a:lnTo>
                  <a:lnTo>
                    <a:pt x="133285" y="137719"/>
                  </a:lnTo>
                  <a:lnTo>
                    <a:pt x="159511" y="139587"/>
                  </a:lnTo>
                  <a:lnTo>
                    <a:pt x="192836" y="153793"/>
                  </a:lnTo>
                  <a:lnTo>
                    <a:pt x="210154" y="166228"/>
                  </a:lnTo>
                  <a:lnTo>
                    <a:pt x="254662" y="225303"/>
                  </a:lnTo>
                  <a:lnTo>
                    <a:pt x="286837" y="274295"/>
                  </a:lnTo>
                  <a:lnTo>
                    <a:pt x="294437" y="296214"/>
                  </a:lnTo>
                  <a:lnTo>
                    <a:pt x="297814" y="321553"/>
                  </a:lnTo>
                  <a:lnTo>
                    <a:pt x="293076" y="342174"/>
                  </a:lnTo>
                  <a:lnTo>
                    <a:pt x="270970" y="380065"/>
                  </a:lnTo>
                  <a:lnTo>
                    <a:pt x="254629" y="394306"/>
                  </a:lnTo>
                  <a:lnTo>
                    <a:pt x="215542" y="412980"/>
                  </a:lnTo>
                  <a:lnTo>
                    <a:pt x="178892" y="418722"/>
                  </a:lnTo>
                  <a:lnTo>
                    <a:pt x="143986" y="414834"/>
                  </a:lnTo>
                  <a:lnTo>
                    <a:pt x="8994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74528" y="550640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53167" y="5211606"/>
              <a:ext cx="47704" cy="347441"/>
            </a:xfrm>
            <a:custGeom>
              <a:avLst/>
              <a:gdLst/>
              <a:ahLst/>
              <a:cxnLst/>
              <a:rect l="0" t="0" r="0" b="0"/>
              <a:pathLst>
                <a:path w="47704" h="347441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4563" y="184276"/>
                  </a:lnTo>
                  <a:lnTo>
                    <a:pt x="23046" y="247447"/>
                  </a:lnTo>
                  <a:lnTo>
                    <a:pt x="29054" y="301866"/>
                  </a:lnTo>
                  <a:lnTo>
                    <a:pt x="37888" y="329648"/>
                  </a:lnTo>
                  <a:lnTo>
                    <a:pt x="4770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302341" y="5195488"/>
              <a:ext cx="116900" cy="154710"/>
            </a:xfrm>
            <a:custGeom>
              <a:avLst/>
              <a:gdLst/>
              <a:ahLst/>
              <a:cxnLst/>
              <a:rect l="0" t="0" r="0" b="0"/>
              <a:pathLst>
                <a:path w="116900" h="154710">
                  <a:moveTo>
                    <a:pt x="77514" y="5589"/>
                  </a:moveTo>
                  <a:lnTo>
                    <a:pt x="60746" y="0"/>
                  </a:lnTo>
                  <a:lnTo>
                    <a:pt x="43155" y="376"/>
                  </a:lnTo>
                  <a:lnTo>
                    <a:pt x="33551" y="2114"/>
                  </a:lnTo>
                  <a:lnTo>
                    <a:pt x="25978" y="6782"/>
                  </a:lnTo>
                  <a:lnTo>
                    <a:pt x="14445" y="21327"/>
                  </a:lnTo>
                  <a:lnTo>
                    <a:pt x="1374" y="49247"/>
                  </a:lnTo>
                  <a:lnTo>
                    <a:pt x="0" y="69446"/>
                  </a:lnTo>
                  <a:lnTo>
                    <a:pt x="8650" y="111010"/>
                  </a:lnTo>
                  <a:lnTo>
                    <a:pt x="23834" y="136911"/>
                  </a:lnTo>
                  <a:lnTo>
                    <a:pt x="39618" y="148962"/>
                  </a:lnTo>
                  <a:lnTo>
                    <a:pt x="48741" y="153814"/>
                  </a:lnTo>
                  <a:lnTo>
                    <a:pt x="57162" y="154709"/>
                  </a:lnTo>
                  <a:lnTo>
                    <a:pt x="72758" y="149464"/>
                  </a:lnTo>
                  <a:lnTo>
                    <a:pt x="94692" y="133357"/>
                  </a:lnTo>
                  <a:lnTo>
                    <a:pt x="105815" y="114237"/>
                  </a:lnTo>
                  <a:lnTo>
                    <a:pt x="115535" y="77166"/>
                  </a:lnTo>
                  <a:lnTo>
                    <a:pt x="116899" y="63835"/>
                  </a:lnTo>
                  <a:lnTo>
                    <a:pt x="112176" y="42785"/>
                  </a:lnTo>
                  <a:lnTo>
                    <a:pt x="9857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69326" y="5222134"/>
              <a:ext cx="147400" cy="452727"/>
            </a:xfrm>
            <a:custGeom>
              <a:avLst/>
              <a:gdLst/>
              <a:ahLst/>
              <a:cxnLst/>
              <a:rect l="0" t="0" r="0" b="0"/>
              <a:pathLst>
                <a:path w="147400" h="452727">
                  <a:moveTo>
                    <a:pt x="147399" y="0"/>
                  </a:moveTo>
                  <a:lnTo>
                    <a:pt x="129441" y="62281"/>
                  </a:lnTo>
                  <a:lnTo>
                    <a:pt x="112613" y="119451"/>
                  </a:lnTo>
                  <a:lnTo>
                    <a:pt x="93808" y="169534"/>
                  </a:lnTo>
                  <a:lnTo>
                    <a:pt x="76538" y="221418"/>
                  </a:lnTo>
                  <a:lnTo>
                    <a:pt x="60893" y="273836"/>
                  </a:lnTo>
                  <a:lnTo>
                    <a:pt x="44558" y="323293"/>
                  </a:lnTo>
                  <a:lnTo>
                    <a:pt x="28559" y="376336"/>
                  </a:lnTo>
                  <a:lnTo>
                    <a:pt x="10592" y="42819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428490" y="5632746"/>
              <a:ext cx="115436" cy="142646"/>
            </a:xfrm>
            <a:custGeom>
              <a:avLst/>
              <a:gdLst/>
              <a:ahLst/>
              <a:cxnLst/>
              <a:rect l="0" t="0" r="0" b="0"/>
              <a:pathLst>
                <a:path w="115436" h="142646">
                  <a:moveTo>
                    <a:pt x="67178" y="0"/>
                  </a:moveTo>
                  <a:lnTo>
                    <a:pt x="43132" y="9575"/>
                  </a:lnTo>
                  <a:lnTo>
                    <a:pt x="28804" y="20243"/>
                  </a:lnTo>
                  <a:lnTo>
                    <a:pt x="13174" y="44993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6" y="114812"/>
                  </a:lnTo>
                  <a:lnTo>
                    <a:pt x="14394" y="131356"/>
                  </a:lnTo>
                  <a:lnTo>
                    <a:pt x="22630" y="136704"/>
                  </a:lnTo>
                  <a:lnTo>
                    <a:pt x="44259" y="142645"/>
                  </a:lnTo>
                  <a:lnTo>
                    <a:pt x="66351" y="139047"/>
                  </a:lnTo>
                  <a:lnTo>
                    <a:pt x="86697" y="128479"/>
                  </a:lnTo>
                  <a:lnTo>
                    <a:pt x="103539" y="112084"/>
                  </a:lnTo>
                  <a:lnTo>
                    <a:pt x="112585" y="89979"/>
                  </a:lnTo>
                  <a:lnTo>
                    <a:pt x="115435" y="65727"/>
                  </a:lnTo>
                  <a:lnTo>
                    <a:pt x="112802" y="43250"/>
                  </a:lnTo>
                  <a:lnTo>
                    <a:pt x="104613" y="24681"/>
                  </a:lnTo>
                  <a:lnTo>
                    <a:pt x="99154" y="16454"/>
                  </a:lnTo>
                  <a:lnTo>
                    <a:pt x="86849" y="731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237253" y="4927338"/>
              <a:ext cx="1599501" cy="989101"/>
            </a:xfrm>
            <a:custGeom>
              <a:avLst/>
              <a:gdLst/>
              <a:ahLst/>
              <a:cxnLst/>
              <a:rect l="0" t="0" r="0" b="0"/>
              <a:pathLst>
                <a:path w="1599501" h="989101">
                  <a:moveTo>
                    <a:pt x="426664" y="42112"/>
                  </a:moveTo>
                  <a:lnTo>
                    <a:pt x="389186" y="33779"/>
                  </a:lnTo>
                  <a:lnTo>
                    <a:pt x="337762" y="32018"/>
                  </a:lnTo>
                  <a:lnTo>
                    <a:pt x="281375" y="40075"/>
                  </a:lnTo>
                  <a:lnTo>
                    <a:pt x="221363" y="52932"/>
                  </a:lnTo>
                  <a:lnTo>
                    <a:pt x="162975" y="71397"/>
                  </a:lnTo>
                  <a:lnTo>
                    <a:pt x="116261" y="95687"/>
                  </a:lnTo>
                  <a:lnTo>
                    <a:pt x="69196" y="138378"/>
                  </a:lnTo>
                  <a:lnTo>
                    <a:pt x="24593" y="201342"/>
                  </a:lnTo>
                  <a:lnTo>
                    <a:pt x="11694" y="241240"/>
                  </a:lnTo>
                  <a:lnTo>
                    <a:pt x="3623" y="303411"/>
                  </a:lnTo>
                  <a:lnTo>
                    <a:pt x="0" y="331380"/>
                  </a:lnTo>
                  <a:lnTo>
                    <a:pt x="4565" y="394414"/>
                  </a:lnTo>
                  <a:lnTo>
                    <a:pt x="16850" y="451978"/>
                  </a:lnTo>
                  <a:lnTo>
                    <a:pt x="34875" y="505268"/>
                  </a:lnTo>
                  <a:lnTo>
                    <a:pt x="66558" y="568529"/>
                  </a:lnTo>
                  <a:lnTo>
                    <a:pt x="114838" y="630538"/>
                  </a:lnTo>
                  <a:lnTo>
                    <a:pt x="176411" y="684077"/>
                  </a:lnTo>
                  <a:lnTo>
                    <a:pt x="235348" y="726645"/>
                  </a:lnTo>
                  <a:lnTo>
                    <a:pt x="290130" y="757393"/>
                  </a:lnTo>
                  <a:lnTo>
                    <a:pt x="346012" y="785996"/>
                  </a:lnTo>
                  <a:lnTo>
                    <a:pt x="396044" y="808111"/>
                  </a:lnTo>
                  <a:lnTo>
                    <a:pt x="443068" y="832934"/>
                  </a:lnTo>
                  <a:lnTo>
                    <a:pt x="492875" y="854457"/>
                  </a:lnTo>
                  <a:lnTo>
                    <a:pt x="549100" y="872804"/>
                  </a:lnTo>
                  <a:lnTo>
                    <a:pt x="607473" y="898507"/>
                  </a:lnTo>
                  <a:lnTo>
                    <a:pt x="664327" y="915299"/>
                  </a:lnTo>
                  <a:lnTo>
                    <a:pt x="721224" y="929882"/>
                  </a:lnTo>
                  <a:lnTo>
                    <a:pt x="777153" y="940505"/>
                  </a:lnTo>
                  <a:lnTo>
                    <a:pt x="833718" y="954575"/>
                  </a:lnTo>
                  <a:lnTo>
                    <a:pt x="884926" y="965499"/>
                  </a:lnTo>
                  <a:lnTo>
                    <a:pt x="939494" y="973593"/>
                  </a:lnTo>
                  <a:lnTo>
                    <a:pt x="990005" y="983092"/>
                  </a:lnTo>
                  <a:lnTo>
                    <a:pt x="1049424" y="987726"/>
                  </a:lnTo>
                  <a:lnTo>
                    <a:pt x="1105895" y="989100"/>
                  </a:lnTo>
                  <a:lnTo>
                    <a:pt x="1165261" y="983917"/>
                  </a:lnTo>
                  <a:lnTo>
                    <a:pt x="1221715" y="974972"/>
                  </a:lnTo>
                  <a:lnTo>
                    <a:pt x="1275487" y="964913"/>
                  </a:lnTo>
                  <a:lnTo>
                    <a:pt x="1328464" y="954524"/>
                  </a:lnTo>
                  <a:lnTo>
                    <a:pt x="1381206" y="938448"/>
                  </a:lnTo>
                  <a:lnTo>
                    <a:pt x="1440684" y="912054"/>
                  </a:lnTo>
                  <a:lnTo>
                    <a:pt x="1499843" y="863082"/>
                  </a:lnTo>
                  <a:lnTo>
                    <a:pt x="1544206" y="813981"/>
                  </a:lnTo>
                  <a:lnTo>
                    <a:pt x="1575524" y="752417"/>
                  </a:lnTo>
                  <a:lnTo>
                    <a:pt x="1590109" y="701269"/>
                  </a:lnTo>
                  <a:lnTo>
                    <a:pt x="1599500" y="647899"/>
                  </a:lnTo>
                  <a:lnTo>
                    <a:pt x="1595914" y="589322"/>
                  </a:lnTo>
                  <a:lnTo>
                    <a:pt x="1587442" y="533232"/>
                  </a:lnTo>
                  <a:lnTo>
                    <a:pt x="1577523" y="476188"/>
                  </a:lnTo>
                  <a:lnTo>
                    <a:pt x="1563691" y="423694"/>
                  </a:lnTo>
                  <a:lnTo>
                    <a:pt x="1538951" y="368832"/>
                  </a:lnTo>
                  <a:lnTo>
                    <a:pt x="1506491" y="306524"/>
                  </a:lnTo>
                  <a:lnTo>
                    <a:pt x="1458392" y="244625"/>
                  </a:lnTo>
                  <a:lnTo>
                    <a:pt x="1403731" y="193166"/>
                  </a:lnTo>
                  <a:lnTo>
                    <a:pt x="1342460" y="150920"/>
                  </a:lnTo>
                  <a:lnTo>
                    <a:pt x="1286022" y="116768"/>
                  </a:lnTo>
                  <a:lnTo>
                    <a:pt x="1227692" y="92295"/>
                  </a:lnTo>
                  <a:lnTo>
                    <a:pt x="1165968" y="65503"/>
                  </a:lnTo>
                  <a:lnTo>
                    <a:pt x="1110150" y="45929"/>
                  </a:lnTo>
                  <a:lnTo>
                    <a:pt x="1049348" y="28115"/>
                  </a:lnTo>
                  <a:lnTo>
                    <a:pt x="997623" y="15214"/>
                  </a:lnTo>
                  <a:lnTo>
                    <a:pt x="945464" y="8333"/>
                  </a:lnTo>
                  <a:lnTo>
                    <a:pt x="895431" y="1645"/>
                  </a:lnTo>
                  <a:lnTo>
                    <a:pt x="836978" y="324"/>
                  </a:lnTo>
                  <a:lnTo>
                    <a:pt x="776876" y="94"/>
                  </a:lnTo>
                  <a:lnTo>
                    <a:pt x="727872" y="27"/>
                  </a:lnTo>
                  <a:lnTo>
                    <a:pt x="669392" y="4"/>
                  </a:lnTo>
                  <a:lnTo>
                    <a:pt x="612780" y="0"/>
                  </a:lnTo>
                  <a:lnTo>
                    <a:pt x="553028" y="7234"/>
                  </a:lnTo>
                  <a:lnTo>
                    <a:pt x="492701" y="9552"/>
                  </a:lnTo>
                  <a:lnTo>
                    <a:pt x="443630" y="11408"/>
                  </a:lnTo>
                  <a:lnTo>
                    <a:pt x="395946" y="18847"/>
                  </a:lnTo>
                  <a:lnTo>
                    <a:pt x="335024" y="28460"/>
                  </a:lnTo>
                  <a:lnTo>
                    <a:pt x="285778" y="37547"/>
                  </a:lnTo>
                  <a:lnTo>
                    <a:pt x="227216" y="44330"/>
                  </a:lnTo>
                  <a:lnTo>
                    <a:pt x="170588" y="56588"/>
                  </a:lnTo>
                  <a:lnTo>
                    <a:pt x="115511" y="63039"/>
                  </a:lnTo>
                  <a:lnTo>
                    <a:pt x="72743" y="71246"/>
                  </a:lnTo>
                  <a:lnTo>
                    <a:pt x="47638" y="73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26466" y="203447"/>
            <a:ext cx="315856" cy="533548"/>
            <a:chOff x="726466" y="203447"/>
            <a:chExt cx="315856" cy="533548"/>
          </a:xfrm>
        </p:grpSpPr>
        <p:sp>
          <p:nvSpPr>
            <p:cNvPr id="2" name="Freeform 1"/>
            <p:cNvSpPr/>
            <p:nvPr/>
          </p:nvSpPr>
          <p:spPr>
            <a:xfrm>
              <a:off x="726466" y="203447"/>
              <a:ext cx="315856" cy="533548"/>
            </a:xfrm>
            <a:custGeom>
              <a:avLst/>
              <a:gdLst/>
              <a:ahLst/>
              <a:cxnLst/>
              <a:rect l="0" t="0" r="0" b="0"/>
              <a:pathLst>
                <a:path w="315856" h="533548">
                  <a:moveTo>
                    <a:pt x="0" y="533547"/>
                  </a:moveTo>
                  <a:lnTo>
                    <a:pt x="5589" y="474930"/>
                  </a:lnTo>
                  <a:lnTo>
                    <a:pt x="10723" y="419587"/>
                  </a:lnTo>
                  <a:lnTo>
                    <a:pt x="18645" y="370580"/>
                  </a:lnTo>
                  <a:lnTo>
                    <a:pt x="31802" y="307857"/>
                  </a:lnTo>
                  <a:lnTo>
                    <a:pt x="42178" y="262735"/>
                  </a:lnTo>
                  <a:lnTo>
                    <a:pt x="49542" y="204912"/>
                  </a:lnTo>
                  <a:lnTo>
                    <a:pt x="54843" y="146445"/>
                  </a:lnTo>
                  <a:lnTo>
                    <a:pt x="60703" y="92077"/>
                  </a:lnTo>
                  <a:lnTo>
                    <a:pt x="68273" y="32482"/>
                  </a:lnTo>
                  <a:lnTo>
                    <a:pt x="83270" y="3458"/>
                  </a:lnTo>
                  <a:lnTo>
                    <a:pt x="90608" y="0"/>
                  </a:lnTo>
                  <a:lnTo>
                    <a:pt x="99010" y="35"/>
                  </a:lnTo>
                  <a:lnTo>
                    <a:pt x="108121" y="2397"/>
                  </a:lnTo>
                  <a:lnTo>
                    <a:pt x="115364" y="7482"/>
                  </a:lnTo>
                  <a:lnTo>
                    <a:pt x="150469" y="53485"/>
                  </a:lnTo>
                  <a:lnTo>
                    <a:pt x="177034" y="113617"/>
                  </a:lnTo>
                  <a:lnTo>
                    <a:pt x="196994" y="162939"/>
                  </a:lnTo>
                  <a:lnTo>
                    <a:pt x="216294" y="218705"/>
                  </a:lnTo>
                  <a:lnTo>
                    <a:pt x="227734" y="270245"/>
                  </a:lnTo>
                  <a:lnTo>
                    <a:pt x="245614" y="332108"/>
                  </a:lnTo>
                  <a:lnTo>
                    <a:pt x="274658" y="389084"/>
                  </a:lnTo>
                  <a:lnTo>
                    <a:pt x="296409" y="442880"/>
                  </a:lnTo>
                  <a:lnTo>
                    <a:pt x="315855" y="501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53695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3783" y="3119"/>
                  </a:lnTo>
                  <a:lnTo>
                    <a:pt x="4883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40823" y="147398"/>
            <a:ext cx="3897209" cy="558012"/>
            <a:chOff x="1840823" y="147398"/>
            <a:chExt cx="3897209" cy="558012"/>
          </a:xfrm>
        </p:grpSpPr>
        <p:sp>
          <p:nvSpPr>
            <p:cNvPr id="5" name="Freeform 4"/>
            <p:cNvSpPr/>
            <p:nvPr/>
          </p:nvSpPr>
          <p:spPr>
            <a:xfrm>
              <a:off x="1840823" y="178984"/>
              <a:ext cx="266547" cy="239733"/>
            </a:xfrm>
            <a:custGeom>
              <a:avLst/>
              <a:gdLst/>
              <a:ahLst/>
              <a:cxnLst/>
              <a:rect l="0" t="0" r="0" b="0"/>
              <a:pathLst>
                <a:path w="266547" h="239733">
                  <a:moveTo>
                    <a:pt x="180648" y="0"/>
                  </a:moveTo>
                  <a:lnTo>
                    <a:pt x="131717" y="3120"/>
                  </a:lnTo>
                  <a:lnTo>
                    <a:pt x="78176" y="14654"/>
                  </a:lnTo>
                  <a:lnTo>
                    <a:pt x="34975" y="36603"/>
                  </a:lnTo>
                  <a:lnTo>
                    <a:pt x="18028" y="49803"/>
                  </a:lnTo>
                  <a:lnTo>
                    <a:pt x="923" y="75978"/>
                  </a:lnTo>
                  <a:lnTo>
                    <a:pt x="0" y="84577"/>
                  </a:lnTo>
                  <a:lnTo>
                    <a:pt x="5214" y="100371"/>
                  </a:lnTo>
                  <a:lnTo>
                    <a:pt x="18449" y="112070"/>
                  </a:lnTo>
                  <a:lnTo>
                    <a:pt x="37200" y="119999"/>
                  </a:lnTo>
                  <a:lnTo>
                    <a:pt x="90485" y="125089"/>
                  </a:lnTo>
                  <a:lnTo>
                    <a:pt x="151400" y="120505"/>
                  </a:lnTo>
                  <a:lnTo>
                    <a:pt x="188750" y="122793"/>
                  </a:lnTo>
                  <a:lnTo>
                    <a:pt x="231641" y="135216"/>
                  </a:lnTo>
                  <a:lnTo>
                    <a:pt x="248545" y="146274"/>
                  </a:lnTo>
                  <a:lnTo>
                    <a:pt x="260737" y="162107"/>
                  </a:lnTo>
                  <a:lnTo>
                    <a:pt x="265626" y="171242"/>
                  </a:lnTo>
                  <a:lnTo>
                    <a:pt x="266546" y="180842"/>
                  </a:lnTo>
                  <a:lnTo>
                    <a:pt x="261329" y="200867"/>
                  </a:lnTo>
                  <a:lnTo>
                    <a:pt x="248092" y="215226"/>
                  </a:lnTo>
                  <a:lnTo>
                    <a:pt x="210998" y="233976"/>
                  </a:lnTo>
                  <a:lnTo>
                    <a:pt x="169104" y="239732"/>
                  </a:lnTo>
                  <a:lnTo>
                    <a:pt x="112120" y="233271"/>
                  </a:lnTo>
                  <a:lnTo>
                    <a:pt x="65856" y="217610"/>
                  </a:lnTo>
                  <a:lnTo>
                    <a:pt x="2272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93178" y="147398"/>
              <a:ext cx="17766" cy="305328"/>
            </a:xfrm>
            <a:custGeom>
              <a:avLst/>
              <a:gdLst/>
              <a:ahLst/>
              <a:cxnLst/>
              <a:rect l="0" t="0" r="0" b="0"/>
              <a:pathLst>
                <a:path w="17766" h="305328">
                  <a:moveTo>
                    <a:pt x="7236" y="0"/>
                  </a:moveTo>
                  <a:lnTo>
                    <a:pt x="0" y="27557"/>
                  </a:lnTo>
                  <a:lnTo>
                    <a:pt x="478" y="86899"/>
                  </a:lnTo>
                  <a:lnTo>
                    <a:pt x="5901" y="149357"/>
                  </a:lnTo>
                  <a:lnTo>
                    <a:pt x="14208" y="206754"/>
                  </a:lnTo>
                  <a:lnTo>
                    <a:pt x="17062" y="263152"/>
                  </a:lnTo>
                  <a:lnTo>
                    <a:pt x="1776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10984" y="228060"/>
              <a:ext cx="251359" cy="424707"/>
            </a:xfrm>
            <a:custGeom>
              <a:avLst/>
              <a:gdLst/>
              <a:ahLst/>
              <a:cxnLst/>
              <a:rect l="0" t="0" r="0" b="0"/>
              <a:pathLst>
                <a:path w="251359" h="424707">
                  <a:moveTo>
                    <a:pt x="0" y="24623"/>
                  </a:moveTo>
                  <a:lnTo>
                    <a:pt x="58617" y="33688"/>
                  </a:lnTo>
                  <a:lnTo>
                    <a:pt x="118857" y="33693"/>
                  </a:lnTo>
                  <a:lnTo>
                    <a:pt x="177999" y="20460"/>
                  </a:lnTo>
                  <a:lnTo>
                    <a:pt x="231497" y="3480"/>
                  </a:lnTo>
                  <a:lnTo>
                    <a:pt x="242069" y="0"/>
                  </a:lnTo>
                  <a:lnTo>
                    <a:pt x="247947" y="2358"/>
                  </a:lnTo>
                  <a:lnTo>
                    <a:pt x="250696" y="8610"/>
                  </a:lnTo>
                  <a:lnTo>
                    <a:pt x="251358" y="17457"/>
                  </a:lnTo>
                  <a:lnTo>
                    <a:pt x="245856" y="36646"/>
                  </a:lnTo>
                  <a:lnTo>
                    <a:pt x="223925" y="95227"/>
                  </a:lnTo>
                  <a:lnTo>
                    <a:pt x="192471" y="156147"/>
                  </a:lnTo>
                  <a:lnTo>
                    <a:pt x="172073" y="209787"/>
                  </a:lnTo>
                  <a:lnTo>
                    <a:pt x="145521" y="271795"/>
                  </a:lnTo>
                  <a:lnTo>
                    <a:pt x="115104" y="332344"/>
                  </a:lnTo>
                  <a:lnTo>
                    <a:pt x="81795" y="390880"/>
                  </a:lnTo>
                  <a:lnTo>
                    <a:pt x="63171" y="424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58004" y="255254"/>
              <a:ext cx="421561" cy="413859"/>
            </a:xfrm>
            <a:custGeom>
              <a:avLst/>
              <a:gdLst/>
              <a:ahLst/>
              <a:cxnLst/>
              <a:rect l="0" t="0" r="0" b="0"/>
              <a:pathLst>
                <a:path w="421561" h="413859">
                  <a:moveTo>
                    <a:pt x="10949" y="50072"/>
                  </a:moveTo>
                  <a:lnTo>
                    <a:pt x="64824" y="22561"/>
                  </a:lnTo>
                  <a:lnTo>
                    <a:pt x="128040" y="2158"/>
                  </a:lnTo>
                  <a:lnTo>
                    <a:pt x="165616" y="0"/>
                  </a:lnTo>
                  <a:lnTo>
                    <a:pt x="188484" y="3641"/>
                  </a:lnTo>
                  <a:lnTo>
                    <a:pt x="207227" y="12279"/>
                  </a:lnTo>
                  <a:lnTo>
                    <a:pt x="223356" y="25086"/>
                  </a:lnTo>
                  <a:lnTo>
                    <a:pt x="259903" y="71998"/>
                  </a:lnTo>
                  <a:lnTo>
                    <a:pt x="267824" y="95692"/>
                  </a:lnTo>
                  <a:lnTo>
                    <a:pt x="272910" y="149030"/>
                  </a:lnTo>
                  <a:lnTo>
                    <a:pt x="262544" y="210286"/>
                  </a:lnTo>
                  <a:lnTo>
                    <a:pt x="243791" y="270192"/>
                  </a:lnTo>
                  <a:lnTo>
                    <a:pt x="217556" y="327606"/>
                  </a:lnTo>
                  <a:lnTo>
                    <a:pt x="177266" y="377186"/>
                  </a:lnTo>
                  <a:lnTo>
                    <a:pt x="141596" y="402668"/>
                  </a:lnTo>
                  <a:lnTo>
                    <a:pt x="101392" y="413858"/>
                  </a:lnTo>
                  <a:lnTo>
                    <a:pt x="59844" y="411584"/>
                  </a:lnTo>
                  <a:lnTo>
                    <a:pt x="38139" y="403377"/>
                  </a:lnTo>
                  <a:lnTo>
                    <a:pt x="5142" y="379044"/>
                  </a:lnTo>
                  <a:lnTo>
                    <a:pt x="1228" y="369992"/>
                  </a:lnTo>
                  <a:lnTo>
                    <a:pt x="0" y="347456"/>
                  </a:lnTo>
                  <a:lnTo>
                    <a:pt x="6472" y="328082"/>
                  </a:lnTo>
                  <a:lnTo>
                    <a:pt x="11474" y="319640"/>
                  </a:lnTo>
                  <a:lnTo>
                    <a:pt x="26390" y="307140"/>
                  </a:lnTo>
                  <a:lnTo>
                    <a:pt x="45888" y="298855"/>
                  </a:lnTo>
                  <a:lnTo>
                    <a:pt x="85512" y="295361"/>
                  </a:lnTo>
                  <a:lnTo>
                    <a:pt x="137157" y="301215"/>
                  </a:lnTo>
                  <a:lnTo>
                    <a:pt x="190947" y="313673"/>
                  </a:lnTo>
                  <a:lnTo>
                    <a:pt x="246286" y="327399"/>
                  </a:lnTo>
                  <a:lnTo>
                    <a:pt x="302277" y="341376"/>
                  </a:lnTo>
                  <a:lnTo>
                    <a:pt x="358397" y="352282"/>
                  </a:lnTo>
                  <a:lnTo>
                    <a:pt x="421560" y="365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16518" y="51589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1992" y="58617"/>
                  </a:lnTo>
                  <a:lnTo>
                    <a:pt x="2388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48103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5502" y="273740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8333" y="48931"/>
                  </a:lnTo>
                  <a:lnTo>
                    <a:pt x="12998" y="96777"/>
                  </a:lnTo>
                  <a:lnTo>
                    <a:pt x="18669" y="151117"/>
                  </a:lnTo>
                  <a:lnTo>
                    <a:pt x="23469" y="205433"/>
                  </a:lnTo>
                  <a:lnTo>
                    <a:pt x="29983" y="265708"/>
                  </a:lnTo>
                  <a:lnTo>
                    <a:pt x="39708" y="328445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42860" y="44219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7041" y="5590"/>
                  </a:lnTo>
                  <a:lnTo>
                    <a:pt x="3195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90259" y="478447"/>
              <a:ext cx="200032" cy="216434"/>
            </a:xfrm>
            <a:custGeom>
              <a:avLst/>
              <a:gdLst/>
              <a:ahLst/>
              <a:cxnLst/>
              <a:rect l="0" t="0" r="0" b="0"/>
              <a:pathLst>
                <a:path w="200032" h="216434">
                  <a:moveTo>
                    <a:pt x="0" y="47977"/>
                  </a:moveTo>
                  <a:lnTo>
                    <a:pt x="62280" y="65936"/>
                  </a:lnTo>
                  <a:lnTo>
                    <a:pt x="116331" y="76524"/>
                  </a:lnTo>
                  <a:lnTo>
                    <a:pt x="154961" y="75543"/>
                  </a:lnTo>
                  <a:lnTo>
                    <a:pt x="176496" y="69587"/>
                  </a:lnTo>
                  <a:lnTo>
                    <a:pt x="193866" y="59142"/>
                  </a:lnTo>
                  <a:lnTo>
                    <a:pt x="198264" y="50741"/>
                  </a:lnTo>
                  <a:lnTo>
                    <a:pt x="200031" y="28929"/>
                  </a:lnTo>
                  <a:lnTo>
                    <a:pt x="196525" y="20070"/>
                  </a:lnTo>
                  <a:lnTo>
                    <a:pt x="183271" y="7108"/>
                  </a:lnTo>
                  <a:lnTo>
                    <a:pt x="159442" y="568"/>
                  </a:lnTo>
                  <a:lnTo>
                    <a:pt x="131695" y="0"/>
                  </a:lnTo>
                  <a:lnTo>
                    <a:pt x="107663" y="7547"/>
                  </a:lnTo>
                  <a:lnTo>
                    <a:pt x="79993" y="24950"/>
                  </a:lnTo>
                  <a:lnTo>
                    <a:pt x="70647" y="47491"/>
                  </a:lnTo>
                  <a:lnTo>
                    <a:pt x="67664" y="75837"/>
                  </a:lnTo>
                  <a:lnTo>
                    <a:pt x="75280" y="129043"/>
                  </a:lnTo>
                  <a:lnTo>
                    <a:pt x="87815" y="162854"/>
                  </a:lnTo>
                  <a:lnTo>
                    <a:pt x="93639" y="173695"/>
                  </a:lnTo>
                  <a:lnTo>
                    <a:pt x="109467" y="188860"/>
                  </a:lnTo>
                  <a:lnTo>
                    <a:pt x="124691" y="199499"/>
                  </a:lnTo>
                  <a:lnTo>
                    <a:pt x="136870" y="216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64000" y="546918"/>
              <a:ext cx="252685" cy="158492"/>
            </a:xfrm>
            <a:custGeom>
              <a:avLst/>
              <a:gdLst/>
              <a:ahLst/>
              <a:cxnLst/>
              <a:rect l="0" t="0" r="0" b="0"/>
              <a:pathLst>
                <a:path w="252685" h="158492">
                  <a:moveTo>
                    <a:pt x="0" y="63734"/>
                  </a:moveTo>
                  <a:lnTo>
                    <a:pt x="0" y="126209"/>
                  </a:lnTo>
                  <a:lnTo>
                    <a:pt x="1169" y="68564"/>
                  </a:lnTo>
                  <a:lnTo>
                    <a:pt x="9575" y="34750"/>
                  </a:lnTo>
                  <a:lnTo>
                    <a:pt x="20243" y="17317"/>
                  </a:lnTo>
                  <a:lnTo>
                    <a:pt x="27533" y="12902"/>
                  </a:lnTo>
                  <a:lnTo>
                    <a:pt x="44992" y="11117"/>
                  </a:lnTo>
                  <a:lnTo>
                    <a:pt x="52222" y="14618"/>
                  </a:lnTo>
                  <a:lnTo>
                    <a:pt x="63374" y="27867"/>
                  </a:lnTo>
                  <a:lnTo>
                    <a:pt x="87447" y="85340"/>
                  </a:lnTo>
                  <a:lnTo>
                    <a:pt x="91053" y="88666"/>
                  </a:lnTo>
                  <a:lnTo>
                    <a:pt x="94627" y="87375"/>
                  </a:lnTo>
                  <a:lnTo>
                    <a:pt x="98180" y="83004"/>
                  </a:lnTo>
                  <a:lnTo>
                    <a:pt x="110588" y="35842"/>
                  </a:lnTo>
                  <a:lnTo>
                    <a:pt x="122850" y="19752"/>
                  </a:lnTo>
                  <a:lnTo>
                    <a:pt x="139998" y="4802"/>
                  </a:lnTo>
                  <a:lnTo>
                    <a:pt x="150653" y="1050"/>
                  </a:lnTo>
                  <a:lnTo>
                    <a:pt x="174971" y="0"/>
                  </a:lnTo>
                  <a:lnTo>
                    <a:pt x="195138" y="6552"/>
                  </a:lnTo>
                  <a:lnTo>
                    <a:pt x="203791" y="11575"/>
                  </a:lnTo>
                  <a:lnTo>
                    <a:pt x="216526" y="26514"/>
                  </a:lnTo>
                  <a:lnTo>
                    <a:pt x="244109" y="76077"/>
                  </a:lnTo>
                  <a:lnTo>
                    <a:pt x="250990" y="124837"/>
                  </a:lnTo>
                  <a:lnTo>
                    <a:pt x="252684" y="158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4653" y="558010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0" y="0"/>
                  </a:moveTo>
                  <a:lnTo>
                    <a:pt x="8333" y="37478"/>
                  </a:lnTo>
                  <a:lnTo>
                    <a:pt x="6758" y="7232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43067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74885" y="468193"/>
              <a:ext cx="174099" cy="168438"/>
            </a:xfrm>
            <a:custGeom>
              <a:avLst/>
              <a:gdLst/>
              <a:ahLst/>
              <a:cxnLst/>
              <a:rect l="0" t="0" r="0" b="0"/>
              <a:pathLst>
                <a:path w="174099" h="168438">
                  <a:moveTo>
                    <a:pt x="89280" y="5589"/>
                  </a:moveTo>
                  <a:lnTo>
                    <a:pt x="72513" y="0"/>
                  </a:lnTo>
                  <a:lnTo>
                    <a:pt x="39729" y="2113"/>
                  </a:lnTo>
                  <a:lnTo>
                    <a:pt x="5968" y="10148"/>
                  </a:lnTo>
                  <a:lnTo>
                    <a:pt x="984" y="14478"/>
                  </a:lnTo>
                  <a:lnTo>
                    <a:pt x="0" y="19704"/>
                  </a:lnTo>
                  <a:lnTo>
                    <a:pt x="1685" y="25527"/>
                  </a:lnTo>
                  <a:lnTo>
                    <a:pt x="12914" y="38237"/>
                  </a:lnTo>
                  <a:lnTo>
                    <a:pt x="30773" y="50515"/>
                  </a:lnTo>
                  <a:lnTo>
                    <a:pt x="88277" y="71715"/>
                  </a:lnTo>
                  <a:lnTo>
                    <a:pt x="130027" y="94603"/>
                  </a:lnTo>
                  <a:lnTo>
                    <a:pt x="169357" y="128590"/>
                  </a:lnTo>
                  <a:lnTo>
                    <a:pt x="173080" y="136722"/>
                  </a:lnTo>
                  <a:lnTo>
                    <a:pt x="174098" y="155117"/>
                  </a:lnTo>
                  <a:lnTo>
                    <a:pt x="169222" y="161427"/>
                  </a:lnTo>
                  <a:lnTo>
                    <a:pt x="151326" y="168437"/>
                  </a:lnTo>
                  <a:lnTo>
                    <a:pt x="95644" y="164532"/>
                  </a:lnTo>
                  <a:lnTo>
                    <a:pt x="47167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09321" y="464717"/>
              <a:ext cx="157823" cy="152018"/>
            </a:xfrm>
            <a:custGeom>
              <a:avLst/>
              <a:gdLst/>
              <a:ahLst/>
              <a:cxnLst/>
              <a:rect l="0" t="0" r="0" b="0"/>
              <a:pathLst>
                <a:path w="157823" h="152018">
                  <a:moveTo>
                    <a:pt x="102326" y="9065"/>
                  </a:moveTo>
                  <a:lnTo>
                    <a:pt x="64848" y="732"/>
                  </a:lnTo>
                  <a:lnTo>
                    <a:pt x="52774" y="0"/>
                  </a:lnTo>
                  <a:lnTo>
                    <a:pt x="33120" y="5426"/>
                  </a:lnTo>
                  <a:lnTo>
                    <a:pt x="24603" y="10148"/>
                  </a:lnTo>
                  <a:lnTo>
                    <a:pt x="12020" y="27874"/>
                  </a:lnTo>
                  <a:lnTo>
                    <a:pt x="3699" y="51350"/>
                  </a:lnTo>
                  <a:lnTo>
                    <a:pt x="0" y="77381"/>
                  </a:lnTo>
                  <a:lnTo>
                    <a:pt x="4595" y="101429"/>
                  </a:lnTo>
                  <a:lnTo>
                    <a:pt x="15607" y="122645"/>
                  </a:lnTo>
                  <a:lnTo>
                    <a:pt x="32199" y="139874"/>
                  </a:lnTo>
                  <a:lnTo>
                    <a:pt x="54391" y="149090"/>
                  </a:lnTo>
                  <a:lnTo>
                    <a:pt x="79852" y="152017"/>
                  </a:lnTo>
                  <a:lnTo>
                    <a:pt x="106766" y="149418"/>
                  </a:lnTo>
                  <a:lnTo>
                    <a:pt x="128086" y="141244"/>
                  </a:lnTo>
                  <a:lnTo>
                    <a:pt x="137047" y="135789"/>
                  </a:lnTo>
                  <a:lnTo>
                    <a:pt x="150123" y="120369"/>
                  </a:lnTo>
                  <a:lnTo>
                    <a:pt x="155248" y="111344"/>
                  </a:lnTo>
                  <a:lnTo>
                    <a:pt x="157822" y="88837"/>
                  </a:lnTo>
                  <a:lnTo>
                    <a:pt x="153897" y="65576"/>
                  </a:lnTo>
                  <a:lnTo>
                    <a:pt x="144354" y="474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64290" y="481410"/>
              <a:ext cx="273742" cy="160829"/>
            </a:xfrm>
            <a:custGeom>
              <a:avLst/>
              <a:gdLst/>
              <a:ahLst/>
              <a:cxnLst/>
              <a:rect l="0" t="0" r="0" b="0"/>
              <a:pathLst>
                <a:path w="273742" h="160829">
                  <a:moveTo>
                    <a:pt x="0" y="2900"/>
                  </a:moveTo>
                  <a:lnTo>
                    <a:pt x="24047" y="12476"/>
                  </a:lnTo>
                  <a:lnTo>
                    <a:pt x="45469" y="30434"/>
                  </a:lnTo>
                  <a:lnTo>
                    <a:pt x="65465" y="57462"/>
                  </a:lnTo>
                  <a:lnTo>
                    <a:pt x="87115" y="108438"/>
                  </a:lnTo>
                  <a:lnTo>
                    <a:pt x="86152" y="113033"/>
                  </a:lnTo>
                  <a:lnTo>
                    <a:pt x="82002" y="113757"/>
                  </a:lnTo>
                  <a:lnTo>
                    <a:pt x="75724" y="111900"/>
                  </a:lnTo>
                  <a:lnTo>
                    <a:pt x="71540" y="105982"/>
                  </a:lnTo>
                  <a:lnTo>
                    <a:pt x="65651" y="75297"/>
                  </a:lnTo>
                  <a:lnTo>
                    <a:pt x="64273" y="49895"/>
                  </a:lnTo>
                  <a:lnTo>
                    <a:pt x="67415" y="38909"/>
                  </a:lnTo>
                  <a:lnTo>
                    <a:pt x="80265" y="20464"/>
                  </a:lnTo>
                  <a:lnTo>
                    <a:pt x="107230" y="2515"/>
                  </a:lnTo>
                  <a:lnTo>
                    <a:pt x="127207" y="0"/>
                  </a:lnTo>
                  <a:lnTo>
                    <a:pt x="168627" y="7917"/>
                  </a:lnTo>
                  <a:lnTo>
                    <a:pt x="194502" y="22974"/>
                  </a:lnTo>
                  <a:lnTo>
                    <a:pt x="224207" y="58598"/>
                  </a:lnTo>
                  <a:lnTo>
                    <a:pt x="254061" y="117499"/>
                  </a:lnTo>
                  <a:lnTo>
                    <a:pt x="273741" y="160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073892" y="147398"/>
            <a:ext cx="3022731" cy="463255"/>
            <a:chOff x="6073892" y="147398"/>
            <a:chExt cx="3022731" cy="463255"/>
          </a:xfrm>
        </p:grpSpPr>
        <p:sp>
          <p:nvSpPr>
            <p:cNvPr id="21" name="Freeform 20"/>
            <p:cNvSpPr/>
            <p:nvPr/>
          </p:nvSpPr>
          <p:spPr>
            <a:xfrm>
              <a:off x="6073892" y="370828"/>
              <a:ext cx="223854" cy="221298"/>
            </a:xfrm>
            <a:custGeom>
              <a:avLst/>
              <a:gdLst/>
              <a:ahLst/>
              <a:cxnLst/>
              <a:rect l="0" t="0" r="0" b="0"/>
              <a:pathLst>
                <a:path w="223854" h="221298">
                  <a:moveTo>
                    <a:pt x="190564" y="29254"/>
                  </a:moveTo>
                  <a:lnTo>
                    <a:pt x="172583" y="13613"/>
                  </a:lnTo>
                  <a:lnTo>
                    <a:pt x="155666" y="5535"/>
                  </a:lnTo>
                  <a:lnTo>
                    <a:pt x="115233" y="0"/>
                  </a:lnTo>
                  <a:lnTo>
                    <a:pt x="71797" y="3949"/>
                  </a:lnTo>
                  <a:lnTo>
                    <a:pt x="49652" y="12548"/>
                  </a:lnTo>
                  <a:lnTo>
                    <a:pt x="16370" y="37133"/>
                  </a:lnTo>
                  <a:lnTo>
                    <a:pt x="0" y="63174"/>
                  </a:lnTo>
                  <a:lnTo>
                    <a:pt x="351" y="70585"/>
                  </a:lnTo>
                  <a:lnTo>
                    <a:pt x="4094" y="76695"/>
                  </a:lnTo>
                  <a:lnTo>
                    <a:pt x="10099" y="81939"/>
                  </a:lnTo>
                  <a:lnTo>
                    <a:pt x="29249" y="87765"/>
                  </a:lnTo>
                  <a:lnTo>
                    <a:pt x="92068" y="92981"/>
                  </a:lnTo>
                  <a:lnTo>
                    <a:pt x="147957" y="106999"/>
                  </a:lnTo>
                  <a:lnTo>
                    <a:pt x="189297" y="129013"/>
                  </a:lnTo>
                  <a:lnTo>
                    <a:pt x="205988" y="142222"/>
                  </a:lnTo>
                  <a:lnTo>
                    <a:pt x="222950" y="168401"/>
                  </a:lnTo>
                  <a:lnTo>
                    <a:pt x="223853" y="178171"/>
                  </a:lnTo>
                  <a:lnTo>
                    <a:pt x="218617" y="198385"/>
                  </a:lnTo>
                  <a:lnTo>
                    <a:pt x="205372" y="212828"/>
                  </a:lnTo>
                  <a:lnTo>
                    <a:pt x="196926" y="218317"/>
                  </a:lnTo>
                  <a:lnTo>
                    <a:pt x="171944" y="221297"/>
                  </a:lnTo>
                  <a:lnTo>
                    <a:pt x="113836" y="213678"/>
                  </a:lnTo>
                  <a:lnTo>
                    <a:pt x="60920" y="197502"/>
                  </a:lnTo>
                  <a:lnTo>
                    <a:pt x="43165" y="187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74341" y="434818"/>
              <a:ext cx="216499" cy="144649"/>
            </a:xfrm>
            <a:custGeom>
              <a:avLst/>
              <a:gdLst/>
              <a:ahLst/>
              <a:cxnLst/>
              <a:rect l="0" t="0" r="0" b="0"/>
              <a:pathLst>
                <a:path w="216499" h="144649">
                  <a:moveTo>
                    <a:pt x="132270" y="70549"/>
                  </a:moveTo>
                  <a:lnTo>
                    <a:pt x="95184" y="19014"/>
                  </a:lnTo>
                  <a:lnTo>
                    <a:pt x="77183" y="7481"/>
                  </a:lnTo>
                  <a:lnTo>
                    <a:pt x="41728" y="0"/>
                  </a:lnTo>
                  <a:lnTo>
                    <a:pt x="30965" y="2459"/>
                  </a:lnTo>
                  <a:lnTo>
                    <a:pt x="12766" y="14551"/>
                  </a:lnTo>
                  <a:lnTo>
                    <a:pt x="3118" y="34743"/>
                  </a:lnTo>
                  <a:lnTo>
                    <a:pt x="0" y="59315"/>
                  </a:lnTo>
                  <a:lnTo>
                    <a:pt x="5992" y="98286"/>
                  </a:lnTo>
                  <a:lnTo>
                    <a:pt x="16095" y="121481"/>
                  </a:lnTo>
                  <a:lnTo>
                    <a:pt x="31504" y="137249"/>
                  </a:lnTo>
                  <a:lnTo>
                    <a:pt x="40526" y="143092"/>
                  </a:lnTo>
                  <a:lnTo>
                    <a:pt x="50050" y="144648"/>
                  </a:lnTo>
                  <a:lnTo>
                    <a:pt x="69992" y="140137"/>
                  </a:lnTo>
                  <a:lnTo>
                    <a:pt x="100949" y="124443"/>
                  </a:lnTo>
                  <a:lnTo>
                    <a:pt x="115620" y="108540"/>
                  </a:lnTo>
                  <a:lnTo>
                    <a:pt x="134571" y="69735"/>
                  </a:lnTo>
                  <a:lnTo>
                    <a:pt x="137313" y="67667"/>
                  </a:lnTo>
                  <a:lnTo>
                    <a:pt x="139142" y="70967"/>
                  </a:lnTo>
                  <a:lnTo>
                    <a:pt x="140361" y="77847"/>
                  </a:lnTo>
                  <a:lnTo>
                    <a:pt x="153255" y="98708"/>
                  </a:lnTo>
                  <a:lnTo>
                    <a:pt x="177482" y="119707"/>
                  </a:lnTo>
                  <a:lnTo>
                    <a:pt x="193699" y="127492"/>
                  </a:lnTo>
                  <a:lnTo>
                    <a:pt x="216498" y="133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15189" y="210569"/>
              <a:ext cx="227916" cy="389556"/>
            </a:xfrm>
            <a:custGeom>
              <a:avLst/>
              <a:gdLst/>
              <a:ahLst/>
              <a:cxnLst/>
              <a:rect l="0" t="0" r="0" b="0"/>
              <a:pathLst>
                <a:path w="227916" h="389556">
                  <a:moveTo>
                    <a:pt x="7236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5234" y="149115"/>
                  </a:lnTo>
                  <a:lnTo>
                    <a:pt x="9761" y="201720"/>
                  </a:lnTo>
                  <a:lnTo>
                    <a:pt x="16183" y="256525"/>
                  </a:lnTo>
                  <a:lnTo>
                    <a:pt x="25857" y="311242"/>
                  </a:lnTo>
                  <a:lnTo>
                    <a:pt x="32280" y="334862"/>
                  </a:lnTo>
                  <a:lnTo>
                    <a:pt x="35630" y="339055"/>
                  </a:lnTo>
                  <a:lnTo>
                    <a:pt x="39033" y="338341"/>
                  </a:lnTo>
                  <a:lnTo>
                    <a:pt x="78055" y="297775"/>
                  </a:lnTo>
                  <a:lnTo>
                    <a:pt x="135509" y="271476"/>
                  </a:lnTo>
                  <a:lnTo>
                    <a:pt x="190111" y="250807"/>
                  </a:lnTo>
                  <a:lnTo>
                    <a:pt x="220779" y="233541"/>
                  </a:lnTo>
                  <a:lnTo>
                    <a:pt x="225636" y="225884"/>
                  </a:lnTo>
                  <a:lnTo>
                    <a:pt x="227915" y="208018"/>
                  </a:lnTo>
                  <a:lnTo>
                    <a:pt x="224546" y="200680"/>
                  </a:lnTo>
                  <a:lnTo>
                    <a:pt x="211443" y="189407"/>
                  </a:lnTo>
                  <a:lnTo>
                    <a:pt x="190801" y="186737"/>
                  </a:lnTo>
                  <a:lnTo>
                    <a:pt x="168369" y="190619"/>
                  </a:lnTo>
                  <a:lnTo>
                    <a:pt x="142586" y="205959"/>
                  </a:lnTo>
                  <a:lnTo>
                    <a:pt x="105764" y="238963"/>
                  </a:lnTo>
                  <a:lnTo>
                    <a:pt x="90111" y="265387"/>
                  </a:lnTo>
                  <a:lnTo>
                    <a:pt x="88133" y="285236"/>
                  </a:lnTo>
                  <a:lnTo>
                    <a:pt x="96395" y="326575"/>
                  </a:lnTo>
                  <a:lnTo>
                    <a:pt x="108863" y="344406"/>
                  </a:lnTo>
                  <a:lnTo>
                    <a:pt x="127273" y="358960"/>
                  </a:lnTo>
                  <a:lnTo>
                    <a:pt x="185159" y="381742"/>
                  </a:lnTo>
                  <a:lnTo>
                    <a:pt x="20727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65226" y="263212"/>
              <a:ext cx="120495" cy="326384"/>
            </a:xfrm>
            <a:custGeom>
              <a:avLst/>
              <a:gdLst/>
              <a:ahLst/>
              <a:cxnLst/>
              <a:rect l="0" t="0" r="0" b="0"/>
              <a:pathLst>
                <a:path w="120495" h="326384">
                  <a:moveTo>
                    <a:pt x="67851" y="326383"/>
                  </a:moveTo>
                  <a:lnTo>
                    <a:pt x="49893" y="271339"/>
                  </a:lnTo>
                  <a:lnTo>
                    <a:pt x="36185" y="219931"/>
                  </a:lnTo>
                  <a:lnTo>
                    <a:pt x="22212" y="164716"/>
                  </a:lnTo>
                  <a:lnTo>
                    <a:pt x="4678" y="103059"/>
                  </a:lnTo>
                  <a:lnTo>
                    <a:pt x="0" y="77390"/>
                  </a:lnTo>
                  <a:lnTo>
                    <a:pt x="1821" y="54283"/>
                  </a:lnTo>
                  <a:lnTo>
                    <a:pt x="9649" y="35434"/>
                  </a:lnTo>
                  <a:lnTo>
                    <a:pt x="15012" y="27132"/>
                  </a:lnTo>
                  <a:lnTo>
                    <a:pt x="30330" y="14788"/>
                  </a:lnTo>
                  <a:lnTo>
                    <a:pt x="50005" y="6573"/>
                  </a:lnTo>
                  <a:lnTo>
                    <a:pt x="94526" y="1298"/>
                  </a:lnTo>
                  <a:lnTo>
                    <a:pt x="1204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27792" y="431668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17875" y="25194"/>
                  </a:lnTo>
                  <a:lnTo>
                    <a:pt x="83669" y="36581"/>
                  </a:lnTo>
                  <a:lnTo>
                    <a:pt x="22601" y="46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73507" y="473782"/>
              <a:ext cx="328069" cy="122976"/>
            </a:xfrm>
            <a:custGeom>
              <a:avLst/>
              <a:gdLst/>
              <a:ahLst/>
              <a:cxnLst/>
              <a:rect l="0" t="0" r="0" b="0"/>
              <a:pathLst>
                <a:path w="328069" h="122976">
                  <a:moveTo>
                    <a:pt x="117498" y="21057"/>
                  </a:moveTo>
                  <a:lnTo>
                    <a:pt x="106320" y="9879"/>
                  </a:lnTo>
                  <a:lnTo>
                    <a:pt x="98347" y="7756"/>
                  </a:lnTo>
                  <a:lnTo>
                    <a:pt x="65940" y="10357"/>
                  </a:lnTo>
                  <a:lnTo>
                    <a:pt x="34761" y="19706"/>
                  </a:lnTo>
                  <a:lnTo>
                    <a:pt x="17945" y="30595"/>
                  </a:lnTo>
                  <a:lnTo>
                    <a:pt x="5792" y="49473"/>
                  </a:lnTo>
                  <a:lnTo>
                    <a:pt x="913" y="61058"/>
                  </a:lnTo>
                  <a:lnTo>
                    <a:pt x="0" y="72291"/>
                  </a:lnTo>
                  <a:lnTo>
                    <a:pt x="5225" y="94130"/>
                  </a:lnTo>
                  <a:lnTo>
                    <a:pt x="18466" y="109296"/>
                  </a:lnTo>
                  <a:lnTo>
                    <a:pt x="26910" y="114978"/>
                  </a:lnTo>
                  <a:lnTo>
                    <a:pt x="61151" y="122975"/>
                  </a:lnTo>
                  <a:lnTo>
                    <a:pt x="84267" y="115487"/>
                  </a:lnTo>
                  <a:lnTo>
                    <a:pt x="103898" y="100460"/>
                  </a:lnTo>
                  <a:lnTo>
                    <a:pt x="116523" y="82084"/>
                  </a:lnTo>
                  <a:lnTo>
                    <a:pt x="124618" y="46418"/>
                  </a:lnTo>
                  <a:lnTo>
                    <a:pt x="122245" y="35625"/>
                  </a:lnTo>
                  <a:lnTo>
                    <a:pt x="109156" y="13935"/>
                  </a:lnTo>
                  <a:lnTo>
                    <a:pt x="111936" y="13969"/>
                  </a:lnTo>
                  <a:lnTo>
                    <a:pt x="123215" y="20247"/>
                  </a:lnTo>
                  <a:lnTo>
                    <a:pt x="184236" y="77370"/>
                  </a:lnTo>
                  <a:lnTo>
                    <a:pt x="219281" y="112325"/>
                  </a:lnTo>
                  <a:lnTo>
                    <a:pt x="222788" y="113488"/>
                  </a:lnTo>
                  <a:lnTo>
                    <a:pt x="223957" y="110754"/>
                  </a:lnTo>
                  <a:lnTo>
                    <a:pt x="223566" y="105421"/>
                  </a:lnTo>
                  <a:lnTo>
                    <a:pt x="216891" y="93257"/>
                  </a:lnTo>
                  <a:lnTo>
                    <a:pt x="211836" y="86738"/>
                  </a:lnTo>
                  <a:lnTo>
                    <a:pt x="206219" y="67016"/>
                  </a:lnTo>
                  <a:lnTo>
                    <a:pt x="204721" y="55206"/>
                  </a:lnTo>
                  <a:lnTo>
                    <a:pt x="207233" y="46163"/>
                  </a:lnTo>
                  <a:lnTo>
                    <a:pt x="212416" y="38964"/>
                  </a:lnTo>
                  <a:lnTo>
                    <a:pt x="251541" y="13416"/>
                  </a:lnTo>
                  <a:lnTo>
                    <a:pt x="313946" y="1767"/>
                  </a:lnTo>
                  <a:lnTo>
                    <a:pt x="3280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54272" y="185387"/>
              <a:ext cx="263236" cy="201085"/>
            </a:xfrm>
            <a:custGeom>
              <a:avLst/>
              <a:gdLst/>
              <a:ahLst/>
              <a:cxnLst/>
              <a:rect l="0" t="0" r="0" b="0"/>
              <a:pathLst>
                <a:path w="263236" h="201085">
                  <a:moveTo>
                    <a:pt x="189541" y="14654"/>
                  </a:moveTo>
                  <a:lnTo>
                    <a:pt x="139989" y="0"/>
                  </a:lnTo>
                  <a:lnTo>
                    <a:pt x="106229" y="1083"/>
                  </a:lnTo>
                  <a:lnTo>
                    <a:pt x="56145" y="13100"/>
                  </a:lnTo>
                  <a:lnTo>
                    <a:pt x="23285" y="31481"/>
                  </a:lnTo>
                  <a:lnTo>
                    <a:pt x="6076" y="49039"/>
                  </a:lnTo>
                  <a:lnTo>
                    <a:pt x="1720" y="58634"/>
                  </a:lnTo>
                  <a:lnTo>
                    <a:pt x="0" y="78654"/>
                  </a:lnTo>
                  <a:lnTo>
                    <a:pt x="3519" y="86567"/>
                  </a:lnTo>
                  <a:lnTo>
                    <a:pt x="16788" y="98478"/>
                  </a:lnTo>
                  <a:lnTo>
                    <a:pt x="25239" y="100952"/>
                  </a:lnTo>
                  <a:lnTo>
                    <a:pt x="79864" y="99386"/>
                  </a:lnTo>
                  <a:lnTo>
                    <a:pt x="139440" y="107282"/>
                  </a:lnTo>
                  <a:lnTo>
                    <a:pt x="166104" y="110804"/>
                  </a:lnTo>
                  <a:lnTo>
                    <a:pt x="218230" y="129010"/>
                  </a:lnTo>
                  <a:lnTo>
                    <a:pt x="239727" y="138008"/>
                  </a:lnTo>
                  <a:lnTo>
                    <a:pt x="257080" y="149807"/>
                  </a:lnTo>
                  <a:lnTo>
                    <a:pt x="261473" y="157398"/>
                  </a:lnTo>
                  <a:lnTo>
                    <a:pt x="263235" y="175192"/>
                  </a:lnTo>
                  <a:lnTo>
                    <a:pt x="259728" y="182511"/>
                  </a:lnTo>
                  <a:lnTo>
                    <a:pt x="246471" y="193762"/>
                  </a:lnTo>
                  <a:lnTo>
                    <a:pt x="213688" y="201084"/>
                  </a:lnTo>
                  <a:lnTo>
                    <a:pt x="153454" y="195152"/>
                  </a:lnTo>
                  <a:lnTo>
                    <a:pt x="98402" y="182716"/>
                  </a:lnTo>
                  <a:lnTo>
                    <a:pt x="63199" y="172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77624" y="147398"/>
              <a:ext cx="24077" cy="273742"/>
            </a:xfrm>
            <a:custGeom>
              <a:avLst/>
              <a:gdLst/>
              <a:ahLst/>
              <a:cxnLst/>
              <a:rect l="0" t="0" r="0" b="0"/>
              <a:pathLst>
                <a:path w="24077" h="273742">
                  <a:moveTo>
                    <a:pt x="13547" y="0"/>
                  </a:moveTo>
                  <a:lnTo>
                    <a:pt x="2368" y="11179"/>
                  </a:lnTo>
                  <a:lnTo>
                    <a:pt x="0" y="35384"/>
                  </a:lnTo>
                  <a:lnTo>
                    <a:pt x="5243" y="85354"/>
                  </a:lnTo>
                  <a:lnTo>
                    <a:pt x="14206" y="137204"/>
                  </a:lnTo>
                  <a:lnTo>
                    <a:pt x="21152" y="189612"/>
                  </a:lnTo>
                  <a:lnTo>
                    <a:pt x="23210" y="235946"/>
                  </a:lnTo>
                  <a:lnTo>
                    <a:pt x="2407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43893" y="189946"/>
              <a:ext cx="350727" cy="393330"/>
            </a:xfrm>
            <a:custGeom>
              <a:avLst/>
              <a:gdLst/>
              <a:ahLst/>
              <a:cxnLst/>
              <a:rect l="0" t="0" r="0" b="0"/>
              <a:pathLst>
                <a:path w="350727" h="393330">
                  <a:moveTo>
                    <a:pt x="178946" y="10095"/>
                  </a:moveTo>
                  <a:lnTo>
                    <a:pt x="130016" y="1762"/>
                  </a:lnTo>
                  <a:lnTo>
                    <a:pt x="70885" y="0"/>
                  </a:lnTo>
                  <a:lnTo>
                    <a:pt x="33844" y="5284"/>
                  </a:lnTo>
                  <a:lnTo>
                    <a:pt x="6232" y="19848"/>
                  </a:lnTo>
                  <a:lnTo>
                    <a:pt x="1803" y="28295"/>
                  </a:lnTo>
                  <a:lnTo>
                    <a:pt x="0" y="50159"/>
                  </a:lnTo>
                  <a:lnTo>
                    <a:pt x="11420" y="104582"/>
                  </a:lnTo>
                  <a:lnTo>
                    <a:pt x="22094" y="163524"/>
                  </a:lnTo>
                  <a:lnTo>
                    <a:pt x="31635" y="182011"/>
                  </a:lnTo>
                  <a:lnTo>
                    <a:pt x="36285" y="184367"/>
                  </a:lnTo>
                  <a:lnTo>
                    <a:pt x="40555" y="182428"/>
                  </a:lnTo>
                  <a:lnTo>
                    <a:pt x="61403" y="159690"/>
                  </a:lnTo>
                  <a:lnTo>
                    <a:pt x="83811" y="152621"/>
                  </a:lnTo>
                  <a:lnTo>
                    <a:pt x="145856" y="148083"/>
                  </a:lnTo>
                  <a:lnTo>
                    <a:pt x="208947" y="158565"/>
                  </a:lnTo>
                  <a:lnTo>
                    <a:pt x="257922" y="177333"/>
                  </a:lnTo>
                  <a:lnTo>
                    <a:pt x="303673" y="210438"/>
                  </a:lnTo>
                  <a:lnTo>
                    <a:pt x="333045" y="243861"/>
                  </a:lnTo>
                  <a:lnTo>
                    <a:pt x="348737" y="273941"/>
                  </a:lnTo>
                  <a:lnTo>
                    <a:pt x="350726" y="297766"/>
                  </a:lnTo>
                  <a:lnTo>
                    <a:pt x="346540" y="321612"/>
                  </a:lnTo>
                  <a:lnTo>
                    <a:pt x="336880" y="340010"/>
                  </a:lnTo>
                  <a:lnTo>
                    <a:pt x="307110" y="363521"/>
                  </a:lnTo>
                  <a:lnTo>
                    <a:pt x="255129" y="384021"/>
                  </a:lnTo>
                  <a:lnTo>
                    <a:pt x="213737" y="393329"/>
                  </a:lnTo>
                  <a:lnTo>
                    <a:pt x="171837" y="388548"/>
                  </a:lnTo>
                  <a:lnTo>
                    <a:pt x="115758" y="369684"/>
                  </a:lnTo>
                  <a:lnTo>
                    <a:pt x="52358" y="350269"/>
                  </a:lnTo>
                  <a:lnTo>
                    <a:pt x="42076" y="347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75939" y="200041"/>
              <a:ext cx="20684" cy="410612"/>
            </a:xfrm>
            <a:custGeom>
              <a:avLst/>
              <a:gdLst/>
              <a:ahLst/>
              <a:cxnLst/>
              <a:rect l="0" t="0" r="0" b="0"/>
              <a:pathLst>
                <a:path w="20684" h="410612">
                  <a:moveTo>
                    <a:pt x="20683" y="0"/>
                  </a:moveTo>
                  <a:lnTo>
                    <a:pt x="3895" y="58554"/>
                  </a:lnTo>
                  <a:lnTo>
                    <a:pt x="890" y="114705"/>
                  </a:lnTo>
                  <a:lnTo>
                    <a:pt x="0" y="166048"/>
                  </a:lnTo>
                  <a:lnTo>
                    <a:pt x="906" y="226884"/>
                  </a:lnTo>
                  <a:lnTo>
                    <a:pt x="7980" y="287492"/>
                  </a:lnTo>
                  <a:lnTo>
                    <a:pt x="9725" y="349507"/>
                  </a:lnTo>
                  <a:lnTo>
                    <a:pt x="2068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46369" y="200041"/>
              <a:ext cx="229197" cy="219240"/>
            </a:xfrm>
            <a:custGeom>
              <a:avLst/>
              <a:gdLst/>
              <a:ahLst/>
              <a:cxnLst/>
              <a:rect l="0" t="0" r="0" b="0"/>
              <a:pathLst>
                <a:path w="229197" h="219240">
                  <a:moveTo>
                    <a:pt x="229196" y="210570"/>
                  </a:moveTo>
                  <a:lnTo>
                    <a:pt x="191718" y="202237"/>
                  </a:lnTo>
                  <a:lnTo>
                    <a:pt x="156869" y="203811"/>
                  </a:lnTo>
                  <a:lnTo>
                    <a:pt x="102475" y="214824"/>
                  </a:lnTo>
                  <a:lnTo>
                    <a:pt x="52569" y="219239"/>
                  </a:lnTo>
                  <a:lnTo>
                    <a:pt x="11915" y="214958"/>
                  </a:lnTo>
                  <a:lnTo>
                    <a:pt x="4793" y="209986"/>
                  </a:lnTo>
                  <a:lnTo>
                    <a:pt x="1215" y="203162"/>
                  </a:lnTo>
                  <a:lnTo>
                    <a:pt x="0" y="195103"/>
                  </a:lnTo>
                  <a:lnTo>
                    <a:pt x="4889" y="176789"/>
                  </a:lnTo>
                  <a:lnTo>
                    <a:pt x="33627" y="117647"/>
                  </a:lnTo>
                  <a:lnTo>
                    <a:pt x="67886" y="60091"/>
                  </a:lnTo>
                  <a:lnTo>
                    <a:pt x="1133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558217" y="1810901"/>
            <a:ext cx="1716146" cy="1063379"/>
            <a:chOff x="1558217" y="1810901"/>
            <a:chExt cx="1716146" cy="1063379"/>
          </a:xfrm>
        </p:grpSpPr>
        <p:sp>
          <p:nvSpPr>
            <p:cNvPr id="33" name="Freeform 32"/>
            <p:cNvSpPr/>
            <p:nvPr/>
          </p:nvSpPr>
          <p:spPr>
            <a:xfrm>
              <a:off x="2084642" y="1810901"/>
              <a:ext cx="231628" cy="431670"/>
            </a:xfrm>
            <a:custGeom>
              <a:avLst/>
              <a:gdLst/>
              <a:ahLst/>
              <a:cxnLst/>
              <a:rect l="0" t="0" r="0" b="0"/>
              <a:pathLst>
                <a:path w="231628" h="431670">
                  <a:moveTo>
                    <a:pt x="0" y="0"/>
                  </a:moveTo>
                  <a:lnTo>
                    <a:pt x="34747" y="37086"/>
                  </a:lnTo>
                  <a:lnTo>
                    <a:pt x="67728" y="96409"/>
                  </a:lnTo>
                  <a:lnTo>
                    <a:pt x="94963" y="148419"/>
                  </a:lnTo>
                  <a:lnTo>
                    <a:pt x="128463" y="209342"/>
                  </a:lnTo>
                  <a:lnTo>
                    <a:pt x="152967" y="260379"/>
                  </a:lnTo>
                  <a:lnTo>
                    <a:pt x="182207" y="321621"/>
                  </a:lnTo>
                  <a:lnTo>
                    <a:pt x="207394" y="378779"/>
                  </a:lnTo>
                  <a:lnTo>
                    <a:pt x="23162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16269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47772" y="1842487"/>
              <a:ext cx="421140" cy="379027"/>
            </a:xfrm>
            <a:custGeom>
              <a:avLst/>
              <a:gdLst/>
              <a:ahLst/>
              <a:cxnLst/>
              <a:rect l="0" t="0" r="0" b="0"/>
              <a:pathLst>
                <a:path w="421140" h="379027">
                  <a:moveTo>
                    <a:pt x="421139" y="0"/>
                  </a:moveTo>
                  <a:lnTo>
                    <a:pt x="368112" y="43962"/>
                  </a:lnTo>
                  <a:lnTo>
                    <a:pt x="313710" y="103333"/>
                  </a:lnTo>
                  <a:lnTo>
                    <a:pt x="299693" y="124304"/>
                  </a:lnTo>
                  <a:lnTo>
                    <a:pt x="242750" y="181779"/>
                  </a:lnTo>
                  <a:lnTo>
                    <a:pt x="193057" y="238193"/>
                  </a:lnTo>
                  <a:lnTo>
                    <a:pt x="133752" y="294780"/>
                  </a:lnTo>
                  <a:lnTo>
                    <a:pt x="75412" y="337126"/>
                  </a:lnTo>
                  <a:lnTo>
                    <a:pt x="26941" y="36472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58217" y="2400498"/>
              <a:ext cx="1052851" cy="63171"/>
            </a:xfrm>
            <a:custGeom>
              <a:avLst/>
              <a:gdLst/>
              <a:ahLst/>
              <a:cxnLst/>
              <a:rect l="0" t="0" r="0" b="0"/>
              <a:pathLst>
                <a:path w="1052851" h="63171">
                  <a:moveTo>
                    <a:pt x="0" y="63170"/>
                  </a:moveTo>
                  <a:lnTo>
                    <a:pt x="62093" y="57581"/>
                  </a:lnTo>
                  <a:lnTo>
                    <a:pt x="111205" y="54105"/>
                  </a:lnTo>
                  <a:lnTo>
                    <a:pt x="166636" y="45695"/>
                  </a:lnTo>
                  <a:lnTo>
                    <a:pt x="221432" y="39701"/>
                  </a:lnTo>
                  <a:lnTo>
                    <a:pt x="277317" y="33188"/>
                  </a:lnTo>
                  <a:lnTo>
                    <a:pt x="334585" y="24665"/>
                  </a:lnTo>
                  <a:lnTo>
                    <a:pt x="383926" y="20956"/>
                  </a:lnTo>
                  <a:lnTo>
                    <a:pt x="435590" y="14137"/>
                  </a:lnTo>
                  <a:lnTo>
                    <a:pt x="487943" y="10427"/>
                  </a:lnTo>
                  <a:lnTo>
                    <a:pt x="540499" y="3609"/>
                  </a:lnTo>
                  <a:lnTo>
                    <a:pt x="593116" y="1068"/>
                  </a:lnTo>
                  <a:lnTo>
                    <a:pt x="645751" y="316"/>
                  </a:lnTo>
                  <a:lnTo>
                    <a:pt x="698391" y="93"/>
                  </a:lnTo>
                  <a:lnTo>
                    <a:pt x="749864" y="27"/>
                  </a:lnTo>
                  <a:lnTo>
                    <a:pt x="809770" y="4"/>
                  </a:lnTo>
                  <a:lnTo>
                    <a:pt x="866664" y="0"/>
                  </a:lnTo>
                  <a:lnTo>
                    <a:pt x="916897" y="7235"/>
                  </a:lnTo>
                  <a:lnTo>
                    <a:pt x="977599" y="9877"/>
                  </a:lnTo>
                  <a:lnTo>
                    <a:pt x="1017685" y="10335"/>
                  </a:lnTo>
                  <a:lnTo>
                    <a:pt x="105285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63544" y="2632124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42114" y="0"/>
                  </a:moveTo>
                  <a:lnTo>
                    <a:pt x="38994" y="54144"/>
                  </a:lnTo>
                  <a:lnTo>
                    <a:pt x="27459" y="109091"/>
                  </a:lnTo>
                  <a:lnTo>
                    <a:pt x="19982" y="166175"/>
                  </a:lnTo>
                  <a:lnTo>
                    <a:pt x="4640" y="22008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46274" y="2611067"/>
              <a:ext cx="213089" cy="256797"/>
            </a:xfrm>
            <a:custGeom>
              <a:avLst/>
              <a:gdLst/>
              <a:ahLst/>
              <a:cxnLst/>
              <a:rect l="0" t="0" r="0" b="0"/>
              <a:pathLst>
                <a:path w="213089" h="256797">
                  <a:moveTo>
                    <a:pt x="48897" y="0"/>
                  </a:moveTo>
                  <a:lnTo>
                    <a:pt x="34242" y="53027"/>
                  </a:lnTo>
                  <a:lnTo>
                    <a:pt x="13463" y="103238"/>
                  </a:lnTo>
                  <a:lnTo>
                    <a:pt x="0" y="158216"/>
                  </a:lnTo>
                  <a:lnTo>
                    <a:pt x="259" y="184962"/>
                  </a:lnTo>
                  <a:lnTo>
                    <a:pt x="13558" y="219750"/>
                  </a:lnTo>
                  <a:lnTo>
                    <a:pt x="25782" y="241556"/>
                  </a:lnTo>
                  <a:lnTo>
                    <a:pt x="34656" y="248775"/>
                  </a:lnTo>
                  <a:lnTo>
                    <a:pt x="56996" y="256796"/>
                  </a:lnTo>
                  <a:lnTo>
                    <a:pt x="95880" y="255722"/>
                  </a:lnTo>
                  <a:lnTo>
                    <a:pt x="142626" y="242406"/>
                  </a:lnTo>
                  <a:lnTo>
                    <a:pt x="166983" y="227059"/>
                  </a:lnTo>
                  <a:lnTo>
                    <a:pt x="201684" y="188611"/>
                  </a:lnTo>
                  <a:lnTo>
                    <a:pt x="210389" y="164935"/>
                  </a:lnTo>
                  <a:lnTo>
                    <a:pt x="213088" y="138815"/>
                  </a:lnTo>
                  <a:lnTo>
                    <a:pt x="210388" y="111609"/>
                  </a:lnTo>
                  <a:lnTo>
                    <a:pt x="202169" y="90158"/>
                  </a:lnTo>
                  <a:lnTo>
                    <a:pt x="196702" y="81162"/>
                  </a:lnTo>
                  <a:lnTo>
                    <a:pt x="181268" y="68047"/>
                  </a:lnTo>
                  <a:lnTo>
                    <a:pt x="161541" y="59489"/>
                  </a:lnTo>
                  <a:lnTo>
                    <a:pt x="113868" y="53995"/>
                  </a:lnTo>
                  <a:lnTo>
                    <a:pt x="80482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62168" y="2621595"/>
              <a:ext cx="286183" cy="207618"/>
            </a:xfrm>
            <a:custGeom>
              <a:avLst/>
              <a:gdLst/>
              <a:ahLst/>
              <a:cxnLst/>
              <a:rect l="0" t="0" r="0" b="0"/>
              <a:pathLst>
                <a:path w="286183" h="207618">
                  <a:moveTo>
                    <a:pt x="48858" y="0"/>
                  </a:moveTo>
                  <a:lnTo>
                    <a:pt x="28614" y="43963"/>
                  </a:lnTo>
                  <a:lnTo>
                    <a:pt x="5041" y="86933"/>
                  </a:lnTo>
                  <a:lnTo>
                    <a:pt x="0" y="130393"/>
                  </a:lnTo>
                  <a:lnTo>
                    <a:pt x="2966" y="155049"/>
                  </a:lnTo>
                  <a:lnTo>
                    <a:pt x="14424" y="174586"/>
                  </a:lnTo>
                  <a:lnTo>
                    <a:pt x="31214" y="189898"/>
                  </a:lnTo>
                  <a:lnTo>
                    <a:pt x="50375" y="200603"/>
                  </a:lnTo>
                  <a:lnTo>
                    <a:pt x="92071" y="207617"/>
                  </a:lnTo>
                  <a:lnTo>
                    <a:pt x="135881" y="204106"/>
                  </a:lnTo>
                  <a:lnTo>
                    <a:pt x="191436" y="185204"/>
                  </a:lnTo>
                  <a:lnTo>
                    <a:pt x="226414" y="170429"/>
                  </a:lnTo>
                  <a:lnTo>
                    <a:pt x="257834" y="144865"/>
                  </a:lnTo>
                  <a:lnTo>
                    <a:pt x="274707" y="125216"/>
                  </a:lnTo>
                  <a:lnTo>
                    <a:pt x="283766" y="98546"/>
                  </a:lnTo>
                  <a:lnTo>
                    <a:pt x="286182" y="83245"/>
                  </a:lnTo>
                  <a:lnTo>
                    <a:pt x="283113" y="70705"/>
                  </a:lnTo>
                  <a:lnTo>
                    <a:pt x="267224" y="50532"/>
                  </a:lnTo>
                  <a:lnTo>
                    <a:pt x="231972" y="31610"/>
                  </a:lnTo>
                  <a:lnTo>
                    <a:pt x="191891" y="24184"/>
                  </a:lnTo>
                  <a:lnTo>
                    <a:pt x="131803" y="29802"/>
                  </a:lnTo>
                  <a:lnTo>
                    <a:pt x="11202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26922" y="2358383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0" y="0"/>
                  </a:moveTo>
                  <a:lnTo>
                    <a:pt x="16768" y="11178"/>
                  </a:lnTo>
                  <a:lnTo>
                    <a:pt x="49552" y="18130"/>
                  </a:lnTo>
                  <a:lnTo>
                    <a:pt x="103721" y="20479"/>
                  </a:lnTo>
                  <a:lnTo>
                    <a:pt x="152525" y="20886"/>
                  </a:lnTo>
                  <a:lnTo>
                    <a:pt x="202860" y="21006"/>
                  </a:lnTo>
                  <a:lnTo>
                    <a:pt x="259263" y="24166"/>
                  </a:lnTo>
                  <a:lnTo>
                    <a:pt x="30532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79564" y="2600538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0" y="31586"/>
                  </a:moveTo>
                  <a:lnTo>
                    <a:pt x="42692" y="28466"/>
                  </a:lnTo>
                  <a:lnTo>
                    <a:pt x="95521" y="16932"/>
                  </a:lnTo>
                  <a:lnTo>
                    <a:pt x="145156" y="12426"/>
                  </a:lnTo>
                  <a:lnTo>
                    <a:pt x="205924" y="3668"/>
                  </a:lnTo>
                  <a:lnTo>
                    <a:pt x="259869" y="725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442818" y="1849753"/>
            <a:ext cx="926509" cy="908714"/>
            <a:chOff x="3442818" y="1849753"/>
            <a:chExt cx="926509" cy="908714"/>
          </a:xfrm>
        </p:grpSpPr>
        <p:sp>
          <p:nvSpPr>
            <p:cNvPr id="43" name="Freeform 42"/>
            <p:cNvSpPr/>
            <p:nvPr/>
          </p:nvSpPr>
          <p:spPr>
            <a:xfrm>
              <a:off x="3590234" y="1905658"/>
              <a:ext cx="10513" cy="284270"/>
            </a:xfrm>
            <a:custGeom>
              <a:avLst/>
              <a:gdLst/>
              <a:ahLst/>
              <a:cxnLst/>
              <a:rect l="0" t="0" r="0" b="0"/>
              <a:pathLst>
                <a:path w="10513" h="284270">
                  <a:moveTo>
                    <a:pt x="10512" y="0"/>
                  </a:moveTo>
                  <a:lnTo>
                    <a:pt x="2178" y="37478"/>
                  </a:lnTo>
                  <a:lnTo>
                    <a:pt x="417" y="100079"/>
                  </a:lnTo>
                  <a:lnTo>
                    <a:pt x="69" y="163225"/>
                  </a:lnTo>
                  <a:lnTo>
                    <a:pt x="0" y="220758"/>
                  </a:lnTo>
                  <a:lnTo>
                    <a:pt x="3108" y="256872"/>
                  </a:lnTo>
                  <a:lnTo>
                    <a:pt x="1051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23186" y="1849753"/>
              <a:ext cx="254356" cy="284787"/>
            </a:xfrm>
            <a:custGeom>
              <a:avLst/>
              <a:gdLst/>
              <a:ahLst/>
              <a:cxnLst/>
              <a:rect l="0" t="0" r="0" b="0"/>
              <a:pathLst>
                <a:path w="254356" h="284787">
                  <a:moveTo>
                    <a:pt x="188171" y="34848"/>
                  </a:moveTo>
                  <a:lnTo>
                    <a:pt x="176993" y="18080"/>
                  </a:lnTo>
                  <a:lnTo>
                    <a:pt x="159026" y="6728"/>
                  </a:lnTo>
                  <a:lnTo>
                    <a:pt x="147684" y="2064"/>
                  </a:lnTo>
                  <a:lnTo>
                    <a:pt x="122604" y="0"/>
                  </a:lnTo>
                  <a:lnTo>
                    <a:pt x="62900" y="11238"/>
                  </a:lnTo>
                  <a:lnTo>
                    <a:pt x="9328" y="27955"/>
                  </a:lnTo>
                  <a:lnTo>
                    <a:pt x="3431" y="33762"/>
                  </a:lnTo>
                  <a:lnTo>
                    <a:pt x="670" y="41143"/>
                  </a:lnTo>
                  <a:lnTo>
                    <a:pt x="0" y="49573"/>
                  </a:lnTo>
                  <a:lnTo>
                    <a:pt x="4232" y="56363"/>
                  </a:lnTo>
                  <a:lnTo>
                    <a:pt x="21413" y="67027"/>
                  </a:lnTo>
                  <a:lnTo>
                    <a:pt x="63334" y="82235"/>
                  </a:lnTo>
                  <a:lnTo>
                    <a:pt x="115462" y="92691"/>
                  </a:lnTo>
                  <a:lnTo>
                    <a:pt x="170819" y="116594"/>
                  </a:lnTo>
                  <a:lnTo>
                    <a:pt x="226267" y="150796"/>
                  </a:lnTo>
                  <a:lnTo>
                    <a:pt x="241368" y="165929"/>
                  </a:lnTo>
                  <a:lnTo>
                    <a:pt x="251978" y="184353"/>
                  </a:lnTo>
                  <a:lnTo>
                    <a:pt x="254355" y="204240"/>
                  </a:lnTo>
                  <a:lnTo>
                    <a:pt x="250341" y="223607"/>
                  </a:lnTo>
                  <a:lnTo>
                    <a:pt x="240759" y="240013"/>
                  </a:lnTo>
                  <a:lnTo>
                    <a:pt x="216621" y="262404"/>
                  </a:lnTo>
                  <a:lnTo>
                    <a:pt x="187242" y="278267"/>
                  </a:lnTo>
                  <a:lnTo>
                    <a:pt x="145132" y="284786"/>
                  </a:lnTo>
                  <a:lnTo>
                    <a:pt x="106788" y="281129"/>
                  </a:lnTo>
                  <a:lnTo>
                    <a:pt x="87271" y="269478"/>
                  </a:lnTo>
                  <a:lnTo>
                    <a:pt x="71966" y="252602"/>
                  </a:lnTo>
                  <a:lnTo>
                    <a:pt x="61265" y="233403"/>
                  </a:lnTo>
                  <a:lnTo>
                    <a:pt x="58849" y="213171"/>
                  </a:lnTo>
                  <a:lnTo>
                    <a:pt x="73021" y="150603"/>
                  </a:lnTo>
                  <a:lnTo>
                    <a:pt x="80841" y="130748"/>
                  </a:lnTo>
                  <a:lnTo>
                    <a:pt x="125291" y="74114"/>
                  </a:lnTo>
                  <a:lnTo>
                    <a:pt x="158963" y="34689"/>
                  </a:lnTo>
                  <a:lnTo>
                    <a:pt x="177643" y="24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42818" y="2316269"/>
              <a:ext cx="905452" cy="27098"/>
            </a:xfrm>
            <a:custGeom>
              <a:avLst/>
              <a:gdLst/>
              <a:ahLst/>
              <a:cxnLst/>
              <a:rect l="0" t="0" r="0" b="0"/>
              <a:pathLst>
                <a:path w="905452" h="27098">
                  <a:moveTo>
                    <a:pt x="0" y="21057"/>
                  </a:moveTo>
                  <a:lnTo>
                    <a:pt x="56215" y="4269"/>
                  </a:lnTo>
                  <a:lnTo>
                    <a:pt x="102574" y="1265"/>
                  </a:lnTo>
                  <a:lnTo>
                    <a:pt x="157904" y="375"/>
                  </a:lnTo>
                  <a:lnTo>
                    <a:pt x="219708" y="74"/>
                  </a:lnTo>
                  <a:lnTo>
                    <a:pt x="276976" y="15"/>
                  </a:lnTo>
                  <a:lnTo>
                    <a:pt x="324872" y="4"/>
                  </a:lnTo>
                  <a:lnTo>
                    <a:pt x="387393" y="1"/>
                  </a:lnTo>
                  <a:lnTo>
                    <a:pt x="442337" y="0"/>
                  </a:lnTo>
                  <a:lnTo>
                    <a:pt x="490462" y="1170"/>
                  </a:lnTo>
                  <a:lnTo>
                    <a:pt x="541246" y="7236"/>
                  </a:lnTo>
                  <a:lnTo>
                    <a:pt x="593337" y="9553"/>
                  </a:lnTo>
                  <a:lnTo>
                    <a:pt x="644647" y="11409"/>
                  </a:lnTo>
                  <a:lnTo>
                    <a:pt x="704499" y="18805"/>
                  </a:lnTo>
                  <a:lnTo>
                    <a:pt x="761381" y="20612"/>
                  </a:lnTo>
                  <a:lnTo>
                    <a:pt x="814800" y="20925"/>
                  </a:lnTo>
                  <a:lnTo>
                    <a:pt x="875413" y="27097"/>
                  </a:lnTo>
                  <a:lnTo>
                    <a:pt x="90545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58673" y="2389982"/>
              <a:ext cx="224379" cy="368485"/>
            </a:xfrm>
            <a:custGeom>
              <a:avLst/>
              <a:gdLst/>
              <a:ahLst/>
              <a:cxnLst/>
              <a:rect l="0" t="0" r="0" b="0"/>
              <a:pathLst>
                <a:path w="224379" h="368485">
                  <a:moveTo>
                    <a:pt x="0" y="31572"/>
                  </a:moveTo>
                  <a:lnTo>
                    <a:pt x="0" y="85717"/>
                  </a:lnTo>
                  <a:lnTo>
                    <a:pt x="0" y="146252"/>
                  </a:lnTo>
                  <a:lnTo>
                    <a:pt x="0" y="196771"/>
                  </a:lnTo>
                  <a:lnTo>
                    <a:pt x="0" y="146358"/>
                  </a:lnTo>
                  <a:lnTo>
                    <a:pt x="3120" y="85745"/>
                  </a:lnTo>
                  <a:lnTo>
                    <a:pt x="14654" y="33954"/>
                  </a:lnTo>
                  <a:lnTo>
                    <a:pt x="30339" y="6281"/>
                  </a:lnTo>
                  <a:lnTo>
                    <a:pt x="37773" y="1843"/>
                  </a:lnTo>
                  <a:lnTo>
                    <a:pt x="90632" y="0"/>
                  </a:lnTo>
                  <a:lnTo>
                    <a:pt x="146856" y="19774"/>
                  </a:lnTo>
                  <a:lnTo>
                    <a:pt x="167045" y="29838"/>
                  </a:lnTo>
                  <a:lnTo>
                    <a:pt x="206413" y="69255"/>
                  </a:lnTo>
                  <a:lnTo>
                    <a:pt x="222337" y="96550"/>
                  </a:lnTo>
                  <a:lnTo>
                    <a:pt x="224378" y="122842"/>
                  </a:lnTo>
                  <a:lnTo>
                    <a:pt x="216158" y="181792"/>
                  </a:lnTo>
                  <a:lnTo>
                    <a:pt x="202099" y="237327"/>
                  </a:lnTo>
                  <a:lnTo>
                    <a:pt x="176901" y="299740"/>
                  </a:lnTo>
                  <a:lnTo>
                    <a:pt x="161235" y="350982"/>
                  </a:lnTo>
                  <a:lnTo>
                    <a:pt x="157928" y="368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85057" y="2419074"/>
              <a:ext cx="284270" cy="268172"/>
            </a:xfrm>
            <a:custGeom>
              <a:avLst/>
              <a:gdLst/>
              <a:ahLst/>
              <a:cxnLst/>
              <a:rect l="0" t="0" r="0" b="0"/>
              <a:pathLst>
                <a:path w="284270" h="268172">
                  <a:moveTo>
                    <a:pt x="0" y="34065"/>
                  </a:moveTo>
                  <a:lnTo>
                    <a:pt x="53874" y="8872"/>
                  </a:lnTo>
                  <a:lnTo>
                    <a:pt x="74247" y="251"/>
                  </a:lnTo>
                  <a:lnTo>
                    <a:pt x="116625" y="0"/>
                  </a:lnTo>
                  <a:lnTo>
                    <a:pt x="155048" y="7334"/>
                  </a:lnTo>
                  <a:lnTo>
                    <a:pt x="183070" y="22506"/>
                  </a:lnTo>
                  <a:lnTo>
                    <a:pt x="206191" y="47408"/>
                  </a:lnTo>
                  <a:lnTo>
                    <a:pt x="222271" y="82602"/>
                  </a:lnTo>
                  <a:lnTo>
                    <a:pt x="224349" y="109060"/>
                  </a:lnTo>
                  <a:lnTo>
                    <a:pt x="220203" y="136416"/>
                  </a:lnTo>
                  <a:lnTo>
                    <a:pt x="198478" y="188987"/>
                  </a:lnTo>
                  <a:lnTo>
                    <a:pt x="166067" y="233513"/>
                  </a:lnTo>
                  <a:lnTo>
                    <a:pt x="143217" y="248661"/>
                  </a:lnTo>
                  <a:lnTo>
                    <a:pt x="96010" y="267917"/>
                  </a:lnTo>
                  <a:lnTo>
                    <a:pt x="52364" y="268171"/>
                  </a:lnTo>
                  <a:lnTo>
                    <a:pt x="40758" y="263836"/>
                  </a:lnTo>
                  <a:lnTo>
                    <a:pt x="24744" y="249659"/>
                  </a:lnTo>
                  <a:lnTo>
                    <a:pt x="21175" y="239796"/>
                  </a:lnTo>
                  <a:lnTo>
                    <a:pt x="20330" y="216358"/>
                  </a:lnTo>
                  <a:lnTo>
                    <a:pt x="26430" y="182445"/>
                  </a:lnTo>
                  <a:lnTo>
                    <a:pt x="41236" y="155759"/>
                  </a:lnTo>
                  <a:lnTo>
                    <a:pt x="60441" y="133034"/>
                  </a:lnTo>
                  <a:lnTo>
                    <a:pt x="92128" y="117072"/>
                  </a:lnTo>
                  <a:lnTo>
                    <a:pt x="136741" y="110523"/>
                  </a:lnTo>
                  <a:lnTo>
                    <a:pt x="194643" y="116715"/>
                  </a:lnTo>
                  <a:lnTo>
                    <a:pt x="251973" y="132586"/>
                  </a:lnTo>
                  <a:lnTo>
                    <a:pt x="284269" y="149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096000" y="1967360"/>
            <a:ext cx="3274363" cy="433138"/>
            <a:chOff x="6096000" y="1967360"/>
            <a:chExt cx="3274363" cy="433138"/>
          </a:xfrm>
        </p:grpSpPr>
        <p:sp>
          <p:nvSpPr>
            <p:cNvPr id="49" name="Freeform 48"/>
            <p:cNvSpPr/>
            <p:nvPr/>
          </p:nvSpPr>
          <p:spPr>
            <a:xfrm>
              <a:off x="6096000" y="2010943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7409" y="42691"/>
                  </a:lnTo>
                  <a:lnTo>
                    <a:pt x="1464" y="101109"/>
                  </a:lnTo>
                  <a:lnTo>
                    <a:pt x="6355" y="158532"/>
                  </a:lnTo>
                  <a:lnTo>
                    <a:pt x="2403" y="213868"/>
                  </a:lnTo>
                  <a:lnTo>
                    <a:pt x="712" y="272378"/>
                  </a:lnTo>
                  <a:lnTo>
                    <a:pt x="141" y="33525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91179" y="1997080"/>
              <a:ext cx="263978" cy="363990"/>
            </a:xfrm>
            <a:custGeom>
              <a:avLst/>
              <a:gdLst/>
              <a:ahLst/>
              <a:cxnLst/>
              <a:rect l="0" t="0" r="0" b="0"/>
              <a:pathLst>
                <a:path w="263978" h="363990">
                  <a:moveTo>
                    <a:pt x="252303" y="55977"/>
                  </a:moveTo>
                  <a:lnTo>
                    <a:pt x="222994" y="17603"/>
                  </a:lnTo>
                  <a:lnTo>
                    <a:pt x="197215" y="1973"/>
                  </a:lnTo>
                  <a:lnTo>
                    <a:pt x="171277" y="0"/>
                  </a:lnTo>
                  <a:lnTo>
                    <a:pt x="123790" y="5466"/>
                  </a:lnTo>
                  <a:lnTo>
                    <a:pt x="72676" y="14494"/>
                  </a:lnTo>
                  <a:lnTo>
                    <a:pt x="41447" y="22332"/>
                  </a:lnTo>
                  <a:lnTo>
                    <a:pt x="19769" y="33615"/>
                  </a:lnTo>
                  <a:lnTo>
                    <a:pt x="5455" y="49547"/>
                  </a:lnTo>
                  <a:lnTo>
                    <a:pt x="0" y="58710"/>
                  </a:lnTo>
                  <a:lnTo>
                    <a:pt x="1043" y="67157"/>
                  </a:lnTo>
                  <a:lnTo>
                    <a:pt x="6417" y="75129"/>
                  </a:lnTo>
                  <a:lnTo>
                    <a:pt x="53157" y="110708"/>
                  </a:lnTo>
                  <a:lnTo>
                    <a:pt x="115511" y="144668"/>
                  </a:lnTo>
                  <a:lnTo>
                    <a:pt x="177440" y="178676"/>
                  </a:lnTo>
                  <a:lnTo>
                    <a:pt x="201786" y="198527"/>
                  </a:lnTo>
                  <a:lnTo>
                    <a:pt x="252221" y="261665"/>
                  </a:lnTo>
                  <a:lnTo>
                    <a:pt x="259267" y="273821"/>
                  </a:lnTo>
                  <a:lnTo>
                    <a:pt x="263977" y="296686"/>
                  </a:lnTo>
                  <a:lnTo>
                    <a:pt x="263595" y="307696"/>
                  </a:lnTo>
                  <a:lnTo>
                    <a:pt x="259831" y="317376"/>
                  </a:lnTo>
                  <a:lnTo>
                    <a:pt x="246290" y="334371"/>
                  </a:lnTo>
                  <a:lnTo>
                    <a:pt x="218936" y="351503"/>
                  </a:lnTo>
                  <a:lnTo>
                    <a:pt x="177426" y="363989"/>
                  </a:lnTo>
                  <a:lnTo>
                    <a:pt x="128081" y="363919"/>
                  </a:lnTo>
                  <a:lnTo>
                    <a:pt x="82006" y="350900"/>
                  </a:lnTo>
                  <a:lnTo>
                    <a:pt x="44307" y="326635"/>
                  </a:lnTo>
                  <a:lnTo>
                    <a:pt x="37600" y="314794"/>
                  </a:lnTo>
                  <a:lnTo>
                    <a:pt x="33266" y="286040"/>
                  </a:lnTo>
                  <a:lnTo>
                    <a:pt x="48583" y="236967"/>
                  </a:lnTo>
                  <a:lnTo>
                    <a:pt x="85200" y="178729"/>
                  </a:lnTo>
                  <a:lnTo>
                    <a:pt x="136490" y="129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0249" y="2021471"/>
              <a:ext cx="326495" cy="275877"/>
            </a:xfrm>
            <a:custGeom>
              <a:avLst/>
              <a:gdLst/>
              <a:ahLst/>
              <a:cxnLst/>
              <a:rect l="0" t="0" r="0" b="0"/>
              <a:pathLst>
                <a:path w="326495" h="275877">
                  <a:moveTo>
                    <a:pt x="119088" y="0"/>
                  </a:moveTo>
                  <a:lnTo>
                    <a:pt x="60525" y="58563"/>
                  </a:lnTo>
                  <a:lnTo>
                    <a:pt x="31567" y="91030"/>
                  </a:lnTo>
                  <a:lnTo>
                    <a:pt x="6436" y="147010"/>
                  </a:lnTo>
                  <a:lnTo>
                    <a:pt x="0" y="175302"/>
                  </a:lnTo>
                  <a:lnTo>
                    <a:pt x="1039" y="203474"/>
                  </a:lnTo>
                  <a:lnTo>
                    <a:pt x="8520" y="225354"/>
                  </a:lnTo>
                  <a:lnTo>
                    <a:pt x="13790" y="234464"/>
                  </a:lnTo>
                  <a:lnTo>
                    <a:pt x="35244" y="250825"/>
                  </a:lnTo>
                  <a:lnTo>
                    <a:pt x="96676" y="274804"/>
                  </a:lnTo>
                  <a:lnTo>
                    <a:pt x="153391" y="275876"/>
                  </a:lnTo>
                  <a:lnTo>
                    <a:pt x="214649" y="268784"/>
                  </a:lnTo>
                  <a:lnTo>
                    <a:pt x="266076" y="248096"/>
                  </a:lnTo>
                  <a:lnTo>
                    <a:pt x="299770" y="225328"/>
                  </a:lnTo>
                  <a:lnTo>
                    <a:pt x="313644" y="204651"/>
                  </a:lnTo>
                  <a:lnTo>
                    <a:pt x="322540" y="179863"/>
                  </a:lnTo>
                  <a:lnTo>
                    <a:pt x="326494" y="153249"/>
                  </a:lnTo>
                  <a:lnTo>
                    <a:pt x="317542" y="111958"/>
                  </a:lnTo>
                  <a:lnTo>
                    <a:pt x="294482" y="70087"/>
                  </a:lnTo>
                  <a:lnTo>
                    <a:pt x="265423" y="39224"/>
                  </a:lnTo>
                  <a:lnTo>
                    <a:pt x="218096" y="10174"/>
                  </a:lnTo>
                  <a:lnTo>
                    <a:pt x="1822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26010" y="2037308"/>
              <a:ext cx="339877" cy="238747"/>
            </a:xfrm>
            <a:custGeom>
              <a:avLst/>
              <a:gdLst/>
              <a:ahLst/>
              <a:cxnLst/>
              <a:rect l="0" t="0" r="0" b="0"/>
              <a:pathLst>
                <a:path w="339877" h="238747">
                  <a:moveTo>
                    <a:pt x="107109" y="5220"/>
                  </a:moveTo>
                  <a:lnTo>
                    <a:pt x="57611" y="63783"/>
                  </a:lnTo>
                  <a:lnTo>
                    <a:pt x="30998" y="93910"/>
                  </a:lnTo>
                  <a:lnTo>
                    <a:pt x="3861" y="148267"/>
                  </a:lnTo>
                  <a:lnTo>
                    <a:pt x="0" y="174862"/>
                  </a:lnTo>
                  <a:lnTo>
                    <a:pt x="607" y="188504"/>
                  </a:lnTo>
                  <a:lnTo>
                    <a:pt x="10642" y="209902"/>
                  </a:lnTo>
                  <a:lnTo>
                    <a:pt x="18231" y="218884"/>
                  </a:lnTo>
                  <a:lnTo>
                    <a:pt x="39142" y="231983"/>
                  </a:lnTo>
                  <a:lnTo>
                    <a:pt x="51269" y="237114"/>
                  </a:lnTo>
                  <a:lnTo>
                    <a:pt x="101872" y="238746"/>
                  </a:lnTo>
                  <a:lnTo>
                    <a:pt x="161319" y="231820"/>
                  </a:lnTo>
                  <a:lnTo>
                    <a:pt x="219073" y="211764"/>
                  </a:lnTo>
                  <a:lnTo>
                    <a:pt x="261157" y="192205"/>
                  </a:lnTo>
                  <a:lnTo>
                    <a:pt x="313943" y="145452"/>
                  </a:lnTo>
                  <a:lnTo>
                    <a:pt x="335160" y="113321"/>
                  </a:lnTo>
                  <a:lnTo>
                    <a:pt x="339876" y="87580"/>
                  </a:lnTo>
                  <a:lnTo>
                    <a:pt x="336903" y="61712"/>
                  </a:lnTo>
                  <a:lnTo>
                    <a:pt x="327783" y="38516"/>
                  </a:lnTo>
                  <a:lnTo>
                    <a:pt x="309691" y="19629"/>
                  </a:lnTo>
                  <a:lnTo>
                    <a:pt x="298316" y="11316"/>
                  </a:lnTo>
                  <a:lnTo>
                    <a:pt x="270079" y="2080"/>
                  </a:lnTo>
                  <a:lnTo>
                    <a:pt x="221297" y="0"/>
                  </a:lnTo>
                  <a:lnTo>
                    <a:pt x="170280" y="5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33202" y="214781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0" y="0"/>
                  </a:moveTo>
                  <a:lnTo>
                    <a:pt x="48930" y="0"/>
                  </a:lnTo>
                  <a:lnTo>
                    <a:pt x="99895" y="0"/>
                  </a:lnTo>
                  <a:lnTo>
                    <a:pt x="163233" y="5589"/>
                  </a:lnTo>
                  <a:lnTo>
                    <a:pt x="222505" y="18211"/>
                  </a:lnTo>
                  <a:lnTo>
                    <a:pt x="2421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96373" y="2316269"/>
              <a:ext cx="136871" cy="9071"/>
            </a:xfrm>
            <a:custGeom>
              <a:avLst/>
              <a:gdLst/>
              <a:ahLst/>
              <a:cxnLst/>
              <a:rect l="0" t="0" r="0" b="0"/>
              <a:pathLst>
                <a:path w="136871" h="9071">
                  <a:moveTo>
                    <a:pt x="0" y="0"/>
                  </a:moveTo>
                  <a:lnTo>
                    <a:pt x="58617" y="9065"/>
                  </a:lnTo>
                  <a:lnTo>
                    <a:pt x="109281" y="907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32981" y="1967360"/>
              <a:ext cx="287998" cy="433138"/>
            </a:xfrm>
            <a:custGeom>
              <a:avLst/>
              <a:gdLst/>
              <a:ahLst/>
              <a:cxnLst/>
              <a:rect l="0" t="0" r="0" b="0"/>
              <a:pathLst>
                <a:path w="287998" h="433138">
                  <a:moveTo>
                    <a:pt x="5589" y="33054"/>
                  </a:moveTo>
                  <a:lnTo>
                    <a:pt x="0" y="49822"/>
                  </a:lnTo>
                  <a:lnTo>
                    <a:pt x="375" y="67412"/>
                  </a:lnTo>
                  <a:lnTo>
                    <a:pt x="4902" y="126053"/>
                  </a:lnTo>
                  <a:lnTo>
                    <a:pt x="5385" y="156405"/>
                  </a:lnTo>
                  <a:lnTo>
                    <a:pt x="5561" y="104785"/>
                  </a:lnTo>
                  <a:lnTo>
                    <a:pt x="6753" y="48566"/>
                  </a:lnTo>
                  <a:lnTo>
                    <a:pt x="11176" y="24741"/>
                  </a:lnTo>
                  <a:lnTo>
                    <a:pt x="16332" y="15813"/>
                  </a:lnTo>
                  <a:lnTo>
                    <a:pt x="31420" y="2775"/>
                  </a:lnTo>
                  <a:lnTo>
                    <a:pt x="40358" y="0"/>
                  </a:lnTo>
                  <a:lnTo>
                    <a:pt x="59646" y="36"/>
                  </a:lnTo>
                  <a:lnTo>
                    <a:pt x="117299" y="12733"/>
                  </a:lnTo>
                  <a:lnTo>
                    <a:pt x="176743" y="20591"/>
                  </a:lnTo>
                  <a:lnTo>
                    <a:pt x="232376" y="30549"/>
                  </a:lnTo>
                  <a:lnTo>
                    <a:pt x="256122" y="37010"/>
                  </a:lnTo>
                  <a:lnTo>
                    <a:pt x="265028" y="42710"/>
                  </a:lnTo>
                  <a:lnTo>
                    <a:pt x="278043" y="58403"/>
                  </a:lnTo>
                  <a:lnTo>
                    <a:pt x="286357" y="98147"/>
                  </a:lnTo>
                  <a:lnTo>
                    <a:pt x="287997" y="155573"/>
                  </a:lnTo>
                  <a:lnTo>
                    <a:pt x="278269" y="208857"/>
                  </a:lnTo>
                  <a:lnTo>
                    <a:pt x="270671" y="264702"/>
                  </a:lnTo>
                  <a:lnTo>
                    <a:pt x="260765" y="323654"/>
                  </a:lnTo>
                  <a:lnTo>
                    <a:pt x="250663" y="380358"/>
                  </a:lnTo>
                  <a:lnTo>
                    <a:pt x="247744" y="433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59710" y="1984334"/>
              <a:ext cx="326384" cy="305253"/>
            </a:xfrm>
            <a:custGeom>
              <a:avLst/>
              <a:gdLst/>
              <a:ahLst/>
              <a:cxnLst/>
              <a:rect l="0" t="0" r="0" b="0"/>
              <a:pathLst>
                <a:path w="326384" h="305253">
                  <a:moveTo>
                    <a:pt x="0" y="68723"/>
                  </a:moveTo>
                  <a:lnTo>
                    <a:pt x="5589" y="51955"/>
                  </a:lnTo>
                  <a:lnTo>
                    <a:pt x="17692" y="37484"/>
                  </a:lnTo>
                  <a:lnTo>
                    <a:pt x="54057" y="9130"/>
                  </a:lnTo>
                  <a:lnTo>
                    <a:pt x="80567" y="1293"/>
                  </a:lnTo>
                  <a:lnTo>
                    <a:pt x="122138" y="0"/>
                  </a:lnTo>
                  <a:lnTo>
                    <a:pt x="159801" y="10146"/>
                  </a:lnTo>
                  <a:lnTo>
                    <a:pt x="197477" y="31089"/>
                  </a:lnTo>
                  <a:lnTo>
                    <a:pt x="217619" y="49657"/>
                  </a:lnTo>
                  <a:lnTo>
                    <a:pt x="235535" y="81011"/>
                  </a:lnTo>
                  <a:lnTo>
                    <a:pt x="247082" y="120587"/>
                  </a:lnTo>
                  <a:lnTo>
                    <a:pt x="249854" y="166498"/>
                  </a:lnTo>
                  <a:lnTo>
                    <a:pt x="242616" y="204538"/>
                  </a:lnTo>
                  <a:lnTo>
                    <a:pt x="232221" y="231250"/>
                  </a:lnTo>
                  <a:lnTo>
                    <a:pt x="202037" y="267008"/>
                  </a:lnTo>
                  <a:lnTo>
                    <a:pt x="169047" y="294240"/>
                  </a:lnTo>
                  <a:lnTo>
                    <a:pt x="141423" y="303483"/>
                  </a:lnTo>
                  <a:lnTo>
                    <a:pt x="111988" y="305252"/>
                  </a:lnTo>
                  <a:lnTo>
                    <a:pt x="87206" y="298239"/>
                  </a:lnTo>
                  <a:lnTo>
                    <a:pt x="80364" y="291923"/>
                  </a:lnTo>
                  <a:lnTo>
                    <a:pt x="76973" y="284204"/>
                  </a:lnTo>
                  <a:lnTo>
                    <a:pt x="75881" y="275548"/>
                  </a:lnTo>
                  <a:lnTo>
                    <a:pt x="80908" y="256571"/>
                  </a:lnTo>
                  <a:lnTo>
                    <a:pt x="92111" y="237609"/>
                  </a:lnTo>
                  <a:lnTo>
                    <a:pt x="108788" y="221382"/>
                  </a:lnTo>
                  <a:lnTo>
                    <a:pt x="134137" y="212610"/>
                  </a:lnTo>
                  <a:lnTo>
                    <a:pt x="162562" y="211052"/>
                  </a:lnTo>
                  <a:lnTo>
                    <a:pt x="198295" y="223328"/>
                  </a:lnTo>
                  <a:lnTo>
                    <a:pt x="241810" y="251557"/>
                  </a:lnTo>
                  <a:lnTo>
                    <a:pt x="293583" y="290111"/>
                  </a:lnTo>
                  <a:lnTo>
                    <a:pt x="326383" y="300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91378" y="2147813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54115" y="54115"/>
                  </a:lnTo>
                  <a:lnTo>
                    <a:pt x="111774" y="111774"/>
                  </a:lnTo>
                  <a:lnTo>
                    <a:pt x="139105" y="137936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28207" y="2116227"/>
              <a:ext cx="242156" cy="210572"/>
            </a:xfrm>
            <a:custGeom>
              <a:avLst/>
              <a:gdLst/>
              <a:ahLst/>
              <a:cxnLst/>
              <a:rect l="0" t="0" r="0" b="0"/>
              <a:pathLst>
                <a:path w="242156" h="210572">
                  <a:moveTo>
                    <a:pt x="242155" y="0"/>
                  </a:moveTo>
                  <a:lnTo>
                    <a:pt x="181282" y="60874"/>
                  </a:lnTo>
                  <a:lnTo>
                    <a:pt x="122485" y="105200"/>
                  </a:lnTo>
                  <a:lnTo>
                    <a:pt x="63848" y="150593"/>
                  </a:lnTo>
                  <a:lnTo>
                    <a:pt x="13893" y="196904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801662" y="3184577"/>
            <a:ext cx="2427763" cy="1195091"/>
            <a:chOff x="3801662" y="3184577"/>
            <a:chExt cx="2427763" cy="1195091"/>
          </a:xfrm>
        </p:grpSpPr>
        <p:sp>
          <p:nvSpPr>
            <p:cNvPr id="60" name="Freeform 59"/>
            <p:cNvSpPr/>
            <p:nvPr/>
          </p:nvSpPr>
          <p:spPr>
            <a:xfrm>
              <a:off x="4148228" y="3429747"/>
              <a:ext cx="389555" cy="500432"/>
            </a:xfrm>
            <a:custGeom>
              <a:avLst/>
              <a:gdLst/>
              <a:ahLst/>
              <a:cxnLst/>
              <a:rect l="0" t="0" r="0" b="0"/>
              <a:pathLst>
                <a:path w="389555" h="500432">
                  <a:moveTo>
                    <a:pt x="0" y="76242"/>
                  </a:moveTo>
                  <a:lnTo>
                    <a:pt x="20243" y="32280"/>
                  </a:lnTo>
                  <a:lnTo>
                    <a:pt x="35903" y="18489"/>
                  </a:lnTo>
                  <a:lnTo>
                    <a:pt x="74552" y="104"/>
                  </a:lnTo>
                  <a:lnTo>
                    <a:pt x="116716" y="0"/>
                  </a:lnTo>
                  <a:lnTo>
                    <a:pt x="166253" y="12968"/>
                  </a:lnTo>
                  <a:lnTo>
                    <a:pt x="206798" y="31628"/>
                  </a:lnTo>
                  <a:lnTo>
                    <a:pt x="235448" y="57564"/>
                  </a:lnTo>
                  <a:lnTo>
                    <a:pt x="273319" y="111260"/>
                  </a:lnTo>
                  <a:lnTo>
                    <a:pt x="285252" y="137429"/>
                  </a:lnTo>
                  <a:lnTo>
                    <a:pt x="292912" y="192357"/>
                  </a:lnTo>
                  <a:lnTo>
                    <a:pt x="288836" y="253856"/>
                  </a:lnTo>
                  <a:lnTo>
                    <a:pt x="261124" y="313924"/>
                  </a:lnTo>
                  <a:lnTo>
                    <a:pt x="225668" y="370850"/>
                  </a:lnTo>
                  <a:lnTo>
                    <a:pt x="179887" y="427155"/>
                  </a:lnTo>
                  <a:lnTo>
                    <a:pt x="135879" y="466526"/>
                  </a:lnTo>
                  <a:lnTo>
                    <a:pt x="95762" y="488370"/>
                  </a:lnTo>
                  <a:lnTo>
                    <a:pt x="49690" y="500431"/>
                  </a:lnTo>
                  <a:lnTo>
                    <a:pt x="24424" y="499517"/>
                  </a:lnTo>
                  <a:lnTo>
                    <a:pt x="16283" y="494126"/>
                  </a:lnTo>
                  <a:lnTo>
                    <a:pt x="10855" y="485853"/>
                  </a:lnTo>
                  <a:lnTo>
                    <a:pt x="7236" y="475658"/>
                  </a:lnTo>
                  <a:lnTo>
                    <a:pt x="9455" y="451852"/>
                  </a:lnTo>
                  <a:lnTo>
                    <a:pt x="18240" y="428014"/>
                  </a:lnTo>
                  <a:lnTo>
                    <a:pt x="49183" y="387407"/>
                  </a:lnTo>
                  <a:lnTo>
                    <a:pt x="74501" y="365446"/>
                  </a:lnTo>
                  <a:lnTo>
                    <a:pt x="105251" y="351786"/>
                  </a:lnTo>
                  <a:lnTo>
                    <a:pt x="132176" y="348055"/>
                  </a:lnTo>
                  <a:lnTo>
                    <a:pt x="189235" y="355192"/>
                  </a:lnTo>
                  <a:lnTo>
                    <a:pt x="239603" y="375703"/>
                  </a:lnTo>
                  <a:lnTo>
                    <a:pt x="291572" y="398418"/>
                  </a:lnTo>
                  <a:lnTo>
                    <a:pt x="350789" y="424715"/>
                  </a:lnTo>
                  <a:lnTo>
                    <a:pt x="389554" y="434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85181" y="3529197"/>
              <a:ext cx="341219" cy="437116"/>
            </a:xfrm>
            <a:custGeom>
              <a:avLst/>
              <a:gdLst/>
              <a:ahLst/>
              <a:cxnLst/>
              <a:rect l="0" t="0" r="0" b="0"/>
              <a:pathLst>
                <a:path w="341219" h="437116">
                  <a:moveTo>
                    <a:pt x="0" y="39963"/>
                  </a:moveTo>
                  <a:lnTo>
                    <a:pt x="58617" y="30898"/>
                  </a:lnTo>
                  <a:lnTo>
                    <a:pt x="104585" y="29869"/>
                  </a:lnTo>
                  <a:lnTo>
                    <a:pt x="160840" y="35153"/>
                  </a:lnTo>
                  <a:lnTo>
                    <a:pt x="221962" y="38538"/>
                  </a:lnTo>
                  <a:lnTo>
                    <a:pt x="273346" y="39541"/>
                  </a:lnTo>
                  <a:lnTo>
                    <a:pt x="280497" y="37342"/>
                  </a:lnTo>
                  <a:lnTo>
                    <a:pt x="281754" y="33537"/>
                  </a:lnTo>
                  <a:lnTo>
                    <a:pt x="279083" y="28660"/>
                  </a:lnTo>
                  <a:lnTo>
                    <a:pt x="263637" y="20122"/>
                  </a:lnTo>
                  <a:lnTo>
                    <a:pt x="210004" y="5108"/>
                  </a:lnTo>
                  <a:lnTo>
                    <a:pt x="160229" y="0"/>
                  </a:lnTo>
                  <a:lnTo>
                    <a:pt x="108436" y="4076"/>
                  </a:lnTo>
                  <a:lnTo>
                    <a:pt x="49279" y="17103"/>
                  </a:lnTo>
                  <a:lnTo>
                    <a:pt x="29311" y="28243"/>
                  </a:lnTo>
                  <a:lnTo>
                    <a:pt x="23050" y="36829"/>
                  </a:lnTo>
                  <a:lnTo>
                    <a:pt x="16094" y="58847"/>
                  </a:lnTo>
                  <a:lnTo>
                    <a:pt x="18864" y="111111"/>
                  </a:lnTo>
                  <a:lnTo>
                    <a:pt x="23743" y="163375"/>
                  </a:lnTo>
                  <a:lnTo>
                    <a:pt x="26358" y="174880"/>
                  </a:lnTo>
                  <a:lnTo>
                    <a:pt x="32779" y="182550"/>
                  </a:lnTo>
                  <a:lnTo>
                    <a:pt x="52393" y="191073"/>
                  </a:lnTo>
                  <a:lnTo>
                    <a:pt x="73589" y="191741"/>
                  </a:lnTo>
                  <a:lnTo>
                    <a:pt x="135903" y="189109"/>
                  </a:lnTo>
                  <a:lnTo>
                    <a:pt x="185457" y="197108"/>
                  </a:lnTo>
                  <a:lnTo>
                    <a:pt x="242903" y="214946"/>
                  </a:lnTo>
                  <a:lnTo>
                    <a:pt x="295150" y="243109"/>
                  </a:lnTo>
                  <a:lnTo>
                    <a:pt x="321861" y="267511"/>
                  </a:lnTo>
                  <a:lnTo>
                    <a:pt x="336072" y="293954"/>
                  </a:lnTo>
                  <a:lnTo>
                    <a:pt x="341218" y="321304"/>
                  </a:lnTo>
                  <a:lnTo>
                    <a:pt x="339606" y="349057"/>
                  </a:lnTo>
                  <a:lnTo>
                    <a:pt x="328750" y="373870"/>
                  </a:lnTo>
                  <a:lnTo>
                    <a:pt x="311058" y="395427"/>
                  </a:lnTo>
                  <a:lnTo>
                    <a:pt x="274789" y="419547"/>
                  </a:lnTo>
                  <a:lnTo>
                    <a:pt x="234407" y="433452"/>
                  </a:lnTo>
                  <a:lnTo>
                    <a:pt x="206736" y="437115"/>
                  </a:lnTo>
                  <a:lnTo>
                    <a:pt x="164850" y="427999"/>
                  </a:lnTo>
                  <a:lnTo>
                    <a:pt x="115813" y="397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16891" y="3663917"/>
              <a:ext cx="210571" cy="284270"/>
            </a:xfrm>
            <a:custGeom>
              <a:avLst/>
              <a:gdLst/>
              <a:ahLst/>
              <a:cxnLst/>
              <a:rect l="0" t="0" r="0" b="0"/>
              <a:pathLst>
                <a:path w="210571" h="284270">
                  <a:moveTo>
                    <a:pt x="210570" y="0"/>
                  </a:moveTo>
                  <a:lnTo>
                    <a:pt x="200995" y="24046"/>
                  </a:lnTo>
                  <a:lnTo>
                    <a:pt x="165906" y="85121"/>
                  </a:lnTo>
                  <a:lnTo>
                    <a:pt x="128698" y="137697"/>
                  </a:lnTo>
                  <a:lnTo>
                    <a:pt x="85462" y="195644"/>
                  </a:lnTo>
                  <a:lnTo>
                    <a:pt x="35167" y="25450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15914" y="3642860"/>
              <a:ext cx="165498" cy="139153"/>
            </a:xfrm>
            <a:custGeom>
              <a:avLst/>
              <a:gdLst/>
              <a:ahLst/>
              <a:cxnLst/>
              <a:rect l="0" t="0" r="0" b="0"/>
              <a:pathLst>
                <a:path w="165498" h="139153">
                  <a:moveTo>
                    <a:pt x="79920" y="0"/>
                  </a:moveTo>
                  <a:lnTo>
                    <a:pt x="48638" y="9575"/>
                  </a:lnTo>
                  <a:lnTo>
                    <a:pt x="24898" y="27533"/>
                  </a:lnTo>
                  <a:lnTo>
                    <a:pt x="10232" y="44992"/>
                  </a:lnTo>
                  <a:lnTo>
                    <a:pt x="2154" y="67570"/>
                  </a:lnTo>
                  <a:lnTo>
                    <a:pt x="0" y="80141"/>
                  </a:lnTo>
                  <a:lnTo>
                    <a:pt x="2074" y="92032"/>
                  </a:lnTo>
                  <a:lnTo>
                    <a:pt x="13736" y="114602"/>
                  </a:lnTo>
                  <a:lnTo>
                    <a:pt x="30618" y="130093"/>
                  </a:lnTo>
                  <a:lnTo>
                    <a:pt x="40033" y="135862"/>
                  </a:lnTo>
                  <a:lnTo>
                    <a:pt x="62972" y="139152"/>
                  </a:lnTo>
                  <a:lnTo>
                    <a:pt x="115827" y="131732"/>
                  </a:lnTo>
                  <a:lnTo>
                    <a:pt x="146191" y="116760"/>
                  </a:lnTo>
                  <a:lnTo>
                    <a:pt x="159286" y="101026"/>
                  </a:lnTo>
                  <a:lnTo>
                    <a:pt x="164416" y="91917"/>
                  </a:lnTo>
                  <a:lnTo>
                    <a:pt x="165497" y="82335"/>
                  </a:lnTo>
                  <a:lnTo>
                    <a:pt x="160458" y="62330"/>
                  </a:lnTo>
                  <a:lnTo>
                    <a:pt x="147300" y="44859"/>
                  </a:lnTo>
                  <a:lnTo>
                    <a:pt x="129753" y="30466"/>
                  </a:lnTo>
                  <a:lnTo>
                    <a:pt x="693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25056" y="3779730"/>
              <a:ext cx="281982" cy="165457"/>
            </a:xfrm>
            <a:custGeom>
              <a:avLst/>
              <a:gdLst/>
              <a:ahLst/>
              <a:cxnLst/>
              <a:rect l="0" t="0" r="0" b="0"/>
              <a:pathLst>
                <a:path w="281982" h="165457">
                  <a:moveTo>
                    <a:pt x="139275" y="10529"/>
                  </a:moveTo>
                  <a:lnTo>
                    <a:pt x="122508" y="4940"/>
                  </a:lnTo>
                  <a:lnTo>
                    <a:pt x="89724" y="7053"/>
                  </a:lnTo>
                  <a:lnTo>
                    <a:pt x="55963" y="20677"/>
                  </a:lnTo>
                  <a:lnTo>
                    <a:pt x="23733" y="45121"/>
                  </a:lnTo>
                  <a:lnTo>
                    <a:pt x="3135" y="74591"/>
                  </a:lnTo>
                  <a:lnTo>
                    <a:pt x="0" y="98272"/>
                  </a:lnTo>
                  <a:lnTo>
                    <a:pt x="802" y="111139"/>
                  </a:lnTo>
                  <a:lnTo>
                    <a:pt x="6015" y="122055"/>
                  </a:lnTo>
                  <a:lnTo>
                    <a:pt x="24287" y="140424"/>
                  </a:lnTo>
                  <a:lnTo>
                    <a:pt x="66470" y="158331"/>
                  </a:lnTo>
                  <a:lnTo>
                    <a:pt x="110424" y="165456"/>
                  </a:lnTo>
                  <a:lnTo>
                    <a:pt x="158673" y="161978"/>
                  </a:lnTo>
                  <a:lnTo>
                    <a:pt x="210014" y="153538"/>
                  </a:lnTo>
                  <a:lnTo>
                    <a:pt x="245503" y="138040"/>
                  </a:lnTo>
                  <a:lnTo>
                    <a:pt x="270835" y="113040"/>
                  </a:lnTo>
                  <a:lnTo>
                    <a:pt x="279635" y="90405"/>
                  </a:lnTo>
                  <a:lnTo>
                    <a:pt x="281981" y="77817"/>
                  </a:lnTo>
                  <a:lnTo>
                    <a:pt x="280036" y="65916"/>
                  </a:lnTo>
                  <a:lnTo>
                    <a:pt x="268516" y="43334"/>
                  </a:lnTo>
                  <a:lnTo>
                    <a:pt x="248578" y="27839"/>
                  </a:lnTo>
                  <a:lnTo>
                    <a:pt x="186381" y="5573"/>
                  </a:lnTo>
                  <a:lnTo>
                    <a:pt x="1498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01662" y="3184577"/>
              <a:ext cx="2427763" cy="1195091"/>
            </a:xfrm>
            <a:custGeom>
              <a:avLst/>
              <a:gdLst/>
              <a:ahLst/>
              <a:cxnLst/>
              <a:rect l="0" t="0" r="0" b="0"/>
              <a:pathLst>
                <a:path w="2427763" h="1195091">
                  <a:moveTo>
                    <a:pt x="2294338" y="447754"/>
                  </a:moveTo>
                  <a:lnTo>
                    <a:pt x="2244786" y="389137"/>
                  </a:lnTo>
                  <a:lnTo>
                    <a:pt x="2191786" y="343369"/>
                  </a:lnTo>
                  <a:lnTo>
                    <a:pt x="2133137" y="297413"/>
                  </a:lnTo>
                  <a:lnTo>
                    <a:pt x="2082798" y="260489"/>
                  </a:lnTo>
                  <a:lnTo>
                    <a:pt x="2027719" y="227322"/>
                  </a:lnTo>
                  <a:lnTo>
                    <a:pt x="1986328" y="207065"/>
                  </a:lnTo>
                  <a:lnTo>
                    <a:pt x="1940635" y="190263"/>
                  </a:lnTo>
                  <a:lnTo>
                    <a:pt x="1889912" y="171877"/>
                  </a:lnTo>
                  <a:lnTo>
                    <a:pt x="1836172" y="153177"/>
                  </a:lnTo>
                  <a:lnTo>
                    <a:pt x="1781093" y="137066"/>
                  </a:lnTo>
                  <a:lnTo>
                    <a:pt x="1725418" y="118988"/>
                  </a:lnTo>
                  <a:lnTo>
                    <a:pt x="1669477" y="100425"/>
                  </a:lnTo>
                  <a:lnTo>
                    <a:pt x="1613419" y="84375"/>
                  </a:lnTo>
                  <a:lnTo>
                    <a:pt x="1554190" y="69443"/>
                  </a:lnTo>
                  <a:lnTo>
                    <a:pt x="1492771" y="56178"/>
                  </a:lnTo>
                  <a:lnTo>
                    <a:pt x="1430378" y="46383"/>
                  </a:lnTo>
                  <a:lnTo>
                    <a:pt x="1397831" y="40963"/>
                  </a:lnTo>
                  <a:lnTo>
                    <a:pt x="1364433" y="35010"/>
                  </a:lnTo>
                  <a:lnTo>
                    <a:pt x="1330471" y="28702"/>
                  </a:lnTo>
                  <a:lnTo>
                    <a:pt x="1297300" y="23327"/>
                  </a:lnTo>
                  <a:lnTo>
                    <a:pt x="1264658" y="18573"/>
                  </a:lnTo>
                  <a:lnTo>
                    <a:pt x="1232369" y="14235"/>
                  </a:lnTo>
                  <a:lnTo>
                    <a:pt x="1199143" y="11342"/>
                  </a:lnTo>
                  <a:lnTo>
                    <a:pt x="1165295" y="9414"/>
                  </a:lnTo>
                  <a:lnTo>
                    <a:pt x="1131031" y="8128"/>
                  </a:lnTo>
                  <a:lnTo>
                    <a:pt x="1097660" y="6102"/>
                  </a:lnTo>
                  <a:lnTo>
                    <a:pt x="1064884" y="3581"/>
                  </a:lnTo>
                  <a:lnTo>
                    <a:pt x="1032505" y="730"/>
                  </a:lnTo>
                  <a:lnTo>
                    <a:pt x="999221" y="0"/>
                  </a:lnTo>
                  <a:lnTo>
                    <a:pt x="965333" y="682"/>
                  </a:lnTo>
                  <a:lnTo>
                    <a:pt x="931043" y="2307"/>
                  </a:lnTo>
                  <a:lnTo>
                    <a:pt x="897654" y="4561"/>
                  </a:lnTo>
                  <a:lnTo>
                    <a:pt x="864867" y="7233"/>
                  </a:lnTo>
                  <a:lnTo>
                    <a:pt x="832479" y="10184"/>
                  </a:lnTo>
                  <a:lnTo>
                    <a:pt x="800360" y="13321"/>
                  </a:lnTo>
                  <a:lnTo>
                    <a:pt x="768418" y="16582"/>
                  </a:lnTo>
                  <a:lnTo>
                    <a:pt x="736595" y="19926"/>
                  </a:lnTo>
                  <a:lnTo>
                    <a:pt x="673160" y="29881"/>
                  </a:lnTo>
                  <a:lnTo>
                    <a:pt x="611042" y="43274"/>
                  </a:lnTo>
                  <a:lnTo>
                    <a:pt x="552238" y="60925"/>
                  </a:lnTo>
                  <a:lnTo>
                    <a:pt x="498027" y="80468"/>
                  </a:lnTo>
                  <a:lnTo>
                    <a:pt x="446637" y="102022"/>
                  </a:lnTo>
                  <a:lnTo>
                    <a:pt x="396501" y="127199"/>
                  </a:lnTo>
                  <a:lnTo>
                    <a:pt x="346923" y="153987"/>
                  </a:lnTo>
                  <a:lnTo>
                    <a:pt x="298761" y="182660"/>
                  </a:lnTo>
                  <a:lnTo>
                    <a:pt x="253960" y="214901"/>
                  </a:lnTo>
                  <a:lnTo>
                    <a:pt x="194865" y="265937"/>
                  </a:lnTo>
                  <a:lnTo>
                    <a:pt x="140310" y="318103"/>
                  </a:lnTo>
                  <a:lnTo>
                    <a:pt x="92690" y="376194"/>
                  </a:lnTo>
                  <a:lnTo>
                    <a:pt x="54534" y="432270"/>
                  </a:lnTo>
                  <a:lnTo>
                    <a:pt x="26591" y="491519"/>
                  </a:lnTo>
                  <a:lnTo>
                    <a:pt x="9083" y="553528"/>
                  </a:lnTo>
                  <a:lnTo>
                    <a:pt x="2076" y="616355"/>
                  </a:lnTo>
                  <a:lnTo>
                    <a:pt x="0" y="679424"/>
                  </a:lnTo>
                  <a:lnTo>
                    <a:pt x="4973" y="736976"/>
                  </a:lnTo>
                  <a:lnTo>
                    <a:pt x="19445" y="796662"/>
                  </a:lnTo>
                  <a:lnTo>
                    <a:pt x="49730" y="853212"/>
                  </a:lnTo>
                  <a:lnTo>
                    <a:pt x="88338" y="907012"/>
                  </a:lnTo>
                  <a:lnTo>
                    <a:pt x="151712" y="969187"/>
                  </a:lnTo>
                  <a:lnTo>
                    <a:pt x="204343" y="1011175"/>
                  </a:lnTo>
                  <a:lnTo>
                    <a:pt x="265041" y="1046362"/>
                  </a:lnTo>
                  <a:lnTo>
                    <a:pt x="310723" y="1068262"/>
                  </a:lnTo>
                  <a:lnTo>
                    <a:pt x="361441" y="1089693"/>
                  </a:lnTo>
                  <a:lnTo>
                    <a:pt x="416348" y="1109747"/>
                  </a:lnTo>
                  <a:lnTo>
                    <a:pt x="475846" y="1126458"/>
                  </a:lnTo>
                  <a:lnTo>
                    <a:pt x="507622" y="1134190"/>
                  </a:lnTo>
                  <a:lnTo>
                    <a:pt x="540504" y="1141684"/>
                  </a:lnTo>
                  <a:lnTo>
                    <a:pt x="574124" y="1149020"/>
                  </a:lnTo>
                  <a:lnTo>
                    <a:pt x="608235" y="1155080"/>
                  </a:lnTo>
                  <a:lnTo>
                    <a:pt x="642675" y="1160291"/>
                  </a:lnTo>
                  <a:lnTo>
                    <a:pt x="677333" y="1164934"/>
                  </a:lnTo>
                  <a:lnTo>
                    <a:pt x="712136" y="1169199"/>
                  </a:lnTo>
                  <a:lnTo>
                    <a:pt x="747037" y="1173213"/>
                  </a:lnTo>
                  <a:lnTo>
                    <a:pt x="782003" y="1177059"/>
                  </a:lnTo>
                  <a:lnTo>
                    <a:pt x="817011" y="1180792"/>
                  </a:lnTo>
                  <a:lnTo>
                    <a:pt x="852049" y="1184450"/>
                  </a:lnTo>
                  <a:lnTo>
                    <a:pt x="887105" y="1188059"/>
                  </a:lnTo>
                  <a:lnTo>
                    <a:pt x="923344" y="1190466"/>
                  </a:lnTo>
                  <a:lnTo>
                    <a:pt x="960372" y="1192070"/>
                  </a:lnTo>
                  <a:lnTo>
                    <a:pt x="997925" y="1193139"/>
                  </a:lnTo>
                  <a:lnTo>
                    <a:pt x="1035829" y="1193852"/>
                  </a:lnTo>
                  <a:lnTo>
                    <a:pt x="1073966" y="1194327"/>
                  </a:lnTo>
                  <a:lnTo>
                    <a:pt x="1112259" y="1194644"/>
                  </a:lnTo>
                  <a:lnTo>
                    <a:pt x="1150656" y="1194855"/>
                  </a:lnTo>
                  <a:lnTo>
                    <a:pt x="1189122" y="1194996"/>
                  </a:lnTo>
                  <a:lnTo>
                    <a:pt x="1227634" y="1195090"/>
                  </a:lnTo>
                  <a:lnTo>
                    <a:pt x="1266177" y="1193983"/>
                  </a:lnTo>
                  <a:lnTo>
                    <a:pt x="1304741" y="1192075"/>
                  </a:lnTo>
                  <a:lnTo>
                    <a:pt x="1343318" y="1189633"/>
                  </a:lnTo>
                  <a:lnTo>
                    <a:pt x="1381904" y="1185665"/>
                  </a:lnTo>
                  <a:lnTo>
                    <a:pt x="1420497" y="1180680"/>
                  </a:lnTo>
                  <a:lnTo>
                    <a:pt x="1459093" y="1175018"/>
                  </a:lnTo>
                  <a:lnTo>
                    <a:pt x="1497692" y="1170073"/>
                  </a:lnTo>
                  <a:lnTo>
                    <a:pt x="1536293" y="1165606"/>
                  </a:lnTo>
                  <a:lnTo>
                    <a:pt x="1574895" y="1161458"/>
                  </a:lnTo>
                  <a:lnTo>
                    <a:pt x="1613498" y="1156354"/>
                  </a:lnTo>
                  <a:lnTo>
                    <a:pt x="1652102" y="1150611"/>
                  </a:lnTo>
                  <a:lnTo>
                    <a:pt x="1690705" y="1144443"/>
                  </a:lnTo>
                  <a:lnTo>
                    <a:pt x="1728140" y="1137991"/>
                  </a:lnTo>
                  <a:lnTo>
                    <a:pt x="1764794" y="1131350"/>
                  </a:lnTo>
                  <a:lnTo>
                    <a:pt x="1800928" y="1124583"/>
                  </a:lnTo>
                  <a:lnTo>
                    <a:pt x="1836717" y="1116563"/>
                  </a:lnTo>
                  <a:lnTo>
                    <a:pt x="1872274" y="1107706"/>
                  </a:lnTo>
                  <a:lnTo>
                    <a:pt x="1907677" y="1098292"/>
                  </a:lnTo>
                  <a:lnTo>
                    <a:pt x="1941807" y="1089676"/>
                  </a:lnTo>
                  <a:lnTo>
                    <a:pt x="1975090" y="1081593"/>
                  </a:lnTo>
                  <a:lnTo>
                    <a:pt x="2007806" y="1073865"/>
                  </a:lnTo>
                  <a:lnTo>
                    <a:pt x="2069114" y="1055919"/>
                  </a:lnTo>
                  <a:lnTo>
                    <a:pt x="2127558" y="1037414"/>
                  </a:lnTo>
                  <a:lnTo>
                    <a:pt x="2184728" y="1021391"/>
                  </a:lnTo>
                  <a:lnTo>
                    <a:pt x="2235094" y="1003351"/>
                  </a:lnTo>
                  <a:lnTo>
                    <a:pt x="2279706" y="982465"/>
                  </a:lnTo>
                  <a:lnTo>
                    <a:pt x="2335366" y="945568"/>
                  </a:lnTo>
                  <a:lnTo>
                    <a:pt x="2398093" y="884754"/>
                  </a:lnTo>
                  <a:lnTo>
                    <a:pt x="2419577" y="838238"/>
                  </a:lnTo>
                  <a:lnTo>
                    <a:pt x="2427762" y="793000"/>
                  </a:lnTo>
                  <a:lnTo>
                    <a:pt x="2424598" y="744372"/>
                  </a:lnTo>
                  <a:lnTo>
                    <a:pt x="2410662" y="692919"/>
                  </a:lnTo>
                  <a:lnTo>
                    <a:pt x="2386126" y="640628"/>
                  </a:lnTo>
                  <a:lnTo>
                    <a:pt x="2351040" y="588090"/>
                  </a:lnTo>
                  <a:lnTo>
                    <a:pt x="2305419" y="535479"/>
                  </a:lnTo>
                  <a:lnTo>
                    <a:pt x="2243668" y="473705"/>
                  </a:lnTo>
                  <a:lnTo>
                    <a:pt x="2187687" y="430617"/>
                  </a:lnTo>
                  <a:lnTo>
                    <a:pt x="2133536" y="390554"/>
                  </a:lnTo>
                  <a:lnTo>
                    <a:pt x="2080446" y="362826"/>
                  </a:lnTo>
                  <a:lnTo>
                    <a:pt x="2028841" y="340962"/>
                  </a:lnTo>
                  <a:lnTo>
                    <a:pt x="1968889" y="322501"/>
                  </a:lnTo>
                  <a:lnTo>
                    <a:pt x="1911987" y="313178"/>
                  </a:lnTo>
                  <a:lnTo>
                    <a:pt x="1883727" y="310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2014-03-25T16:29:48Z</dcterms:created>
  <dcterms:modified xsi:type="dcterms:W3CDTF">2014-03-25T16:30:03Z</dcterms:modified>
</cp:coreProperties>
</file>